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ermanent Marker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EAFAXbuYOEGgkzrOdkAlNXr3R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7" name="Google Shape;3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4" name="Google Shape;15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MX" dirty="0"/>
              <a:t>Distancias pueden ser ajustadas (considerar que el récord guinness es de 68 metros)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youtube.com/watch?v=z7RaFPT3D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-MX" b="1" dirty="0">
                <a:solidFill>
                  <a:schemeClr val="lt1"/>
                </a:solidFill>
              </a:rPr>
              <a:t>Programación y Bases de datos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Resolución de problemas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Programación y Bases de datos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0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Cierre y Reflexión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REFLEXIONES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FINALES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4674" y="1198829"/>
            <a:ext cx="7513447" cy="523747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1"/>
          <p:cNvSpPr txBox="1"/>
          <p:nvPr/>
        </p:nvSpPr>
        <p:spPr>
          <a:xfrm>
            <a:off x="195943" y="1985435"/>
            <a:ext cx="3870253" cy="444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Mi avión </a:t>
            </a:r>
            <a:r>
              <a:rPr lang="es-MX" sz="2400" b="0" i="0" u="none" strike="noStrike" cap="none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se parece al de Paula, pero no llegué tan lejos, porque…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Mi avión </a:t>
            </a:r>
            <a:r>
              <a:rPr lang="es-MX" sz="2400" b="0" i="0" u="none" strike="noStrike" cap="none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era muy aerodinámico, sin embargo se suspendía poco en el aire…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rgbClr val="2929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En el primer intento </a:t>
            </a:r>
            <a:r>
              <a:rPr lang="es-MX" sz="2400" b="0" i="0" u="none" strike="noStrike" cap="none" dirty="0">
                <a:solidFill>
                  <a:srgbClr val="292934"/>
                </a:solidFill>
                <a:latin typeface="Calibri"/>
                <a:ea typeface="Calibri"/>
                <a:cs typeface="Calibri"/>
                <a:sym typeface="Calibri"/>
              </a:rPr>
              <a:t>era Bronce, pero llegué a Diamante luego del 3° intento…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ETAPAS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853364" y="2797575"/>
            <a:ext cx="3311370" cy="2546782"/>
            <a:chOff x="0" y="0"/>
            <a:chExt cx="3140475" cy="1884285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ESCENARIO</a:t>
              </a: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Y CONTEXTO</a:t>
              </a: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Método de resolución de problemas</a:t>
              </a:r>
              <a:endParaRPr dirty="0"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246113" y="2797575"/>
            <a:ext cx="3311370" cy="2546782"/>
            <a:chOff x="0" y="0"/>
            <a:chExt cx="3140475" cy="1884285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PROBLEMA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describen las actividades a resolver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7638862" y="2797575"/>
            <a:ext cx="3311370" cy="2546782"/>
            <a:chOff x="0" y="0"/>
            <a:chExt cx="3140475" cy="1884285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0"/>
              <a:ext cx="3140475" cy="18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None/>
              </a:pPr>
              <a:endParaRPr sz="3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s-MX" sz="3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105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es-MX" sz="2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CIERRE</a:t>
              </a:r>
              <a:endParaRPr dirty="0"/>
            </a:p>
            <a:p>
              <a:pPr marL="0" marR="0" lvl="0" indent="0" algn="ctr" rtl="0">
                <a:spcBef>
                  <a:spcPts val="1015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Presentación y revisión de resultados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endParaRPr sz="2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Escenario / Contexto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RESOLUCIÓN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PROBLEMAS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-2959" y="2352583"/>
            <a:ext cx="3829235" cy="3951721"/>
            <a:chOff x="0" y="0"/>
            <a:chExt cx="4784318" cy="2870591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solidFill>
              <a:srgbClr val="CD2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0" y="0"/>
              <a:ext cx="4784318" cy="2870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8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PROCESO DE RESOLUCIÓN DE PROBLEMAS CON ZIPLINE.</a:t>
              </a:r>
              <a:endParaRPr dirty="0"/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5324651" y="1638612"/>
            <a:ext cx="5657025" cy="4797695"/>
            <a:chOff x="238100" y="603575"/>
            <a:chExt cx="7144650" cy="4507825"/>
          </a:xfrm>
        </p:grpSpPr>
        <p:sp>
          <p:nvSpPr>
            <p:cNvPr id="131" name="Google Shape;131;p4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0" name="Google Shape;150;p4" descr="Start learning at http://code.org/ &#10;&#10;Stay in touch with us!&#10;• on Twitter https://twitter.com/codeorg&#10;• on Facebook https://www.facebook.com/Code.org&#10;• on Instagram https://instagram.com/codeorg&#10;• on Tumblr https://blog.code.org &#10;• on LinkedIn https://www.linkedin.com/company/code-org&#10;• on Google+ https://google.com/+codeorg&#10;&#10;Help us caption &amp; translate this video!&#10;&#10;https://amara.org/v/okR6/" title="The Problem Solving Process with Ziplin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6277" y="1965561"/>
            <a:ext cx="4646896" cy="348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EL PROCESO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RESOLUCIÓN DE PROBLEMAS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3141739" y="4682641"/>
            <a:ext cx="663684" cy="663684"/>
          </a:xfrm>
          <a:prstGeom prst="ellipse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3049591" y="4492963"/>
            <a:ext cx="3181573" cy="900222"/>
            <a:chOff x="34100" y="1847300"/>
            <a:chExt cx="7379125" cy="2009275"/>
          </a:xfrm>
        </p:grpSpPr>
        <p:sp>
          <p:nvSpPr>
            <p:cNvPr id="162" name="Google Shape;162;p5"/>
            <p:cNvSpPr/>
            <p:nvPr/>
          </p:nvSpPr>
          <p:spPr>
            <a:xfrm>
              <a:off x="34100" y="2176600"/>
              <a:ext cx="1880725" cy="1602800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964925" y="1847300"/>
              <a:ext cx="5448300" cy="2009275"/>
            </a:xfrm>
            <a:custGeom>
              <a:avLst/>
              <a:gdLst/>
              <a:ahLst/>
              <a:cxnLst/>
              <a:rect l="l" t="t" r="r" b="b"/>
              <a:pathLst>
                <a:path w="217932" h="80371" extrusionOk="0">
                  <a:moveTo>
                    <a:pt x="212766" y="4597"/>
                  </a:moveTo>
                  <a:lnTo>
                    <a:pt x="212766" y="4597"/>
                  </a:lnTo>
                  <a:cubicBezTo>
                    <a:pt x="209322" y="27657"/>
                    <a:pt x="210542" y="51884"/>
                    <a:pt x="210183" y="75184"/>
                  </a:cubicBezTo>
                  <a:cubicBezTo>
                    <a:pt x="204892" y="74597"/>
                    <a:pt x="199498" y="74402"/>
                    <a:pt x="194072" y="74402"/>
                  </a:cubicBezTo>
                  <a:cubicBezTo>
                    <a:pt x="183874" y="74402"/>
                    <a:pt x="173563" y="75091"/>
                    <a:pt x="163604" y="75162"/>
                  </a:cubicBezTo>
                  <a:cubicBezTo>
                    <a:pt x="146483" y="75304"/>
                    <a:pt x="129362" y="75413"/>
                    <a:pt x="112252" y="75609"/>
                  </a:cubicBezTo>
                  <a:cubicBezTo>
                    <a:pt x="77465" y="75990"/>
                    <a:pt x="42700" y="76557"/>
                    <a:pt x="7934" y="77309"/>
                  </a:cubicBezTo>
                  <a:cubicBezTo>
                    <a:pt x="7956" y="77243"/>
                    <a:pt x="7967" y="77178"/>
                    <a:pt x="7967" y="77102"/>
                  </a:cubicBezTo>
                  <a:cubicBezTo>
                    <a:pt x="7281" y="53856"/>
                    <a:pt x="6431" y="30153"/>
                    <a:pt x="4763" y="6929"/>
                  </a:cubicBezTo>
                  <a:lnTo>
                    <a:pt x="4763" y="6929"/>
                  </a:lnTo>
                  <a:cubicBezTo>
                    <a:pt x="11321" y="7723"/>
                    <a:pt x="18026" y="7953"/>
                    <a:pt x="24755" y="7953"/>
                  </a:cubicBezTo>
                  <a:cubicBezTo>
                    <a:pt x="33815" y="7953"/>
                    <a:pt x="42918" y="7536"/>
                    <a:pt x="51767" y="7518"/>
                  </a:cubicBezTo>
                  <a:cubicBezTo>
                    <a:pt x="69771" y="7463"/>
                    <a:pt x="87764" y="7245"/>
                    <a:pt x="105756" y="6995"/>
                  </a:cubicBezTo>
                  <a:cubicBezTo>
                    <a:pt x="141230" y="6515"/>
                    <a:pt x="177412" y="7572"/>
                    <a:pt x="212766" y="4597"/>
                  </a:cubicBezTo>
                  <a:close/>
                  <a:moveTo>
                    <a:pt x="194929" y="0"/>
                  </a:moveTo>
                  <a:cubicBezTo>
                    <a:pt x="165245" y="0"/>
                    <a:pt x="135363" y="1864"/>
                    <a:pt x="105756" y="2287"/>
                  </a:cubicBezTo>
                  <a:cubicBezTo>
                    <a:pt x="87764" y="2548"/>
                    <a:pt x="69771" y="2701"/>
                    <a:pt x="51767" y="2897"/>
                  </a:cubicBezTo>
                  <a:cubicBezTo>
                    <a:pt x="50665" y="2908"/>
                    <a:pt x="49560" y="2913"/>
                    <a:pt x="48452" y="2913"/>
                  </a:cubicBezTo>
                  <a:cubicBezTo>
                    <a:pt x="41424" y="2913"/>
                    <a:pt x="34264" y="2714"/>
                    <a:pt x="27117" y="2714"/>
                  </a:cubicBezTo>
                  <a:cubicBezTo>
                    <a:pt x="19386" y="2714"/>
                    <a:pt x="11670" y="2947"/>
                    <a:pt x="4153" y="3921"/>
                  </a:cubicBezTo>
                  <a:cubicBezTo>
                    <a:pt x="4028" y="3852"/>
                    <a:pt x="3891" y="3819"/>
                    <a:pt x="3754" y="3819"/>
                  </a:cubicBezTo>
                  <a:cubicBezTo>
                    <a:pt x="3545" y="3819"/>
                    <a:pt x="3337" y="3896"/>
                    <a:pt x="3172" y="4041"/>
                  </a:cubicBezTo>
                  <a:cubicBezTo>
                    <a:pt x="2769" y="4096"/>
                    <a:pt x="2355" y="4128"/>
                    <a:pt x="1951" y="4183"/>
                  </a:cubicBezTo>
                  <a:cubicBezTo>
                    <a:pt x="753" y="4368"/>
                    <a:pt x="753" y="6417"/>
                    <a:pt x="1951" y="6591"/>
                  </a:cubicBezTo>
                  <a:cubicBezTo>
                    <a:pt x="2180" y="6635"/>
                    <a:pt x="2420" y="6646"/>
                    <a:pt x="2660" y="6679"/>
                  </a:cubicBezTo>
                  <a:cubicBezTo>
                    <a:pt x="1" y="29630"/>
                    <a:pt x="753" y="54902"/>
                    <a:pt x="4066" y="77636"/>
                  </a:cubicBezTo>
                  <a:cubicBezTo>
                    <a:pt x="4213" y="78616"/>
                    <a:pt x="5003" y="79058"/>
                    <a:pt x="5834" y="79058"/>
                  </a:cubicBezTo>
                  <a:cubicBezTo>
                    <a:pt x="5927" y="79058"/>
                    <a:pt x="6021" y="79053"/>
                    <a:pt x="6114" y="79042"/>
                  </a:cubicBezTo>
                  <a:cubicBezTo>
                    <a:pt x="6252" y="79561"/>
                    <a:pt x="6719" y="79925"/>
                    <a:pt x="7256" y="79925"/>
                  </a:cubicBezTo>
                  <a:cubicBezTo>
                    <a:pt x="7271" y="79925"/>
                    <a:pt x="7287" y="79925"/>
                    <a:pt x="7302" y="79924"/>
                  </a:cubicBezTo>
                  <a:cubicBezTo>
                    <a:pt x="33436" y="80152"/>
                    <a:pt x="59563" y="80271"/>
                    <a:pt x="85684" y="80271"/>
                  </a:cubicBezTo>
                  <a:cubicBezTo>
                    <a:pt x="94541" y="80271"/>
                    <a:pt x="103397" y="80257"/>
                    <a:pt x="112252" y="80230"/>
                  </a:cubicBezTo>
                  <a:cubicBezTo>
                    <a:pt x="129373" y="80186"/>
                    <a:pt x="146494" y="80066"/>
                    <a:pt x="163615" y="79968"/>
                  </a:cubicBezTo>
                  <a:cubicBezTo>
                    <a:pt x="164117" y="79965"/>
                    <a:pt x="164619" y="79964"/>
                    <a:pt x="165123" y="79964"/>
                  </a:cubicBezTo>
                  <a:cubicBezTo>
                    <a:pt x="173618" y="79964"/>
                    <a:pt x="182366" y="80370"/>
                    <a:pt x="191058" y="80370"/>
                  </a:cubicBezTo>
                  <a:cubicBezTo>
                    <a:pt x="198550" y="80370"/>
                    <a:pt x="206001" y="80068"/>
                    <a:pt x="213212" y="78944"/>
                  </a:cubicBezTo>
                  <a:cubicBezTo>
                    <a:pt x="214139" y="78802"/>
                    <a:pt x="214553" y="77854"/>
                    <a:pt x="214455" y="76982"/>
                  </a:cubicBezTo>
                  <a:cubicBezTo>
                    <a:pt x="214520" y="76818"/>
                    <a:pt x="214553" y="76644"/>
                    <a:pt x="214575" y="76470"/>
                  </a:cubicBezTo>
                  <a:cubicBezTo>
                    <a:pt x="215294" y="52581"/>
                    <a:pt x="217931" y="27744"/>
                    <a:pt x="215403" y="3954"/>
                  </a:cubicBezTo>
                  <a:cubicBezTo>
                    <a:pt x="215381" y="3856"/>
                    <a:pt x="215348" y="3758"/>
                    <a:pt x="215316" y="3671"/>
                  </a:cubicBezTo>
                  <a:cubicBezTo>
                    <a:pt x="216231" y="2439"/>
                    <a:pt x="215741" y="347"/>
                    <a:pt x="213725" y="281"/>
                  </a:cubicBezTo>
                  <a:cubicBezTo>
                    <a:pt x="207471" y="84"/>
                    <a:pt x="201204" y="0"/>
                    <a:pt x="194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1568586" y="2478890"/>
            <a:ext cx="663684" cy="663684"/>
          </a:xfrm>
          <a:prstGeom prst="ellipse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" name="Google Shape;165;p5"/>
          <p:cNvGrpSpPr/>
          <p:nvPr/>
        </p:nvGrpSpPr>
        <p:grpSpPr>
          <a:xfrm>
            <a:off x="1476438" y="2310591"/>
            <a:ext cx="3181573" cy="900222"/>
            <a:chOff x="34100" y="1847300"/>
            <a:chExt cx="7379125" cy="2009275"/>
          </a:xfrm>
        </p:grpSpPr>
        <p:sp>
          <p:nvSpPr>
            <p:cNvPr id="166" name="Google Shape;166;p5"/>
            <p:cNvSpPr/>
            <p:nvPr/>
          </p:nvSpPr>
          <p:spPr>
            <a:xfrm>
              <a:off x="34100" y="2176600"/>
              <a:ext cx="1880725" cy="1602800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964925" y="1847300"/>
              <a:ext cx="5448300" cy="2009275"/>
            </a:xfrm>
            <a:custGeom>
              <a:avLst/>
              <a:gdLst/>
              <a:ahLst/>
              <a:cxnLst/>
              <a:rect l="l" t="t" r="r" b="b"/>
              <a:pathLst>
                <a:path w="217932" h="80371" extrusionOk="0">
                  <a:moveTo>
                    <a:pt x="212766" y="4597"/>
                  </a:moveTo>
                  <a:lnTo>
                    <a:pt x="212766" y="4597"/>
                  </a:lnTo>
                  <a:cubicBezTo>
                    <a:pt x="209322" y="27657"/>
                    <a:pt x="210542" y="51884"/>
                    <a:pt x="210183" y="75184"/>
                  </a:cubicBezTo>
                  <a:cubicBezTo>
                    <a:pt x="204892" y="74597"/>
                    <a:pt x="199498" y="74402"/>
                    <a:pt x="194072" y="74402"/>
                  </a:cubicBezTo>
                  <a:cubicBezTo>
                    <a:pt x="183874" y="74402"/>
                    <a:pt x="173563" y="75091"/>
                    <a:pt x="163604" y="75162"/>
                  </a:cubicBezTo>
                  <a:cubicBezTo>
                    <a:pt x="146483" y="75304"/>
                    <a:pt x="129362" y="75413"/>
                    <a:pt x="112252" y="75609"/>
                  </a:cubicBezTo>
                  <a:cubicBezTo>
                    <a:pt x="77465" y="75990"/>
                    <a:pt x="42700" y="76557"/>
                    <a:pt x="7934" y="77309"/>
                  </a:cubicBezTo>
                  <a:cubicBezTo>
                    <a:pt x="7956" y="77243"/>
                    <a:pt x="7967" y="77178"/>
                    <a:pt x="7967" y="77102"/>
                  </a:cubicBezTo>
                  <a:cubicBezTo>
                    <a:pt x="7281" y="53856"/>
                    <a:pt x="6431" y="30153"/>
                    <a:pt x="4763" y="6929"/>
                  </a:cubicBezTo>
                  <a:lnTo>
                    <a:pt x="4763" y="6929"/>
                  </a:lnTo>
                  <a:cubicBezTo>
                    <a:pt x="11321" y="7723"/>
                    <a:pt x="18026" y="7953"/>
                    <a:pt x="24755" y="7953"/>
                  </a:cubicBezTo>
                  <a:cubicBezTo>
                    <a:pt x="33815" y="7953"/>
                    <a:pt x="42918" y="7536"/>
                    <a:pt x="51767" y="7518"/>
                  </a:cubicBezTo>
                  <a:cubicBezTo>
                    <a:pt x="69771" y="7463"/>
                    <a:pt x="87764" y="7245"/>
                    <a:pt x="105756" y="6995"/>
                  </a:cubicBezTo>
                  <a:cubicBezTo>
                    <a:pt x="141230" y="6515"/>
                    <a:pt x="177412" y="7572"/>
                    <a:pt x="212766" y="4597"/>
                  </a:cubicBezTo>
                  <a:close/>
                  <a:moveTo>
                    <a:pt x="194929" y="0"/>
                  </a:moveTo>
                  <a:cubicBezTo>
                    <a:pt x="165245" y="0"/>
                    <a:pt x="135363" y="1864"/>
                    <a:pt x="105756" y="2287"/>
                  </a:cubicBezTo>
                  <a:cubicBezTo>
                    <a:pt x="87764" y="2548"/>
                    <a:pt x="69771" y="2701"/>
                    <a:pt x="51767" y="2897"/>
                  </a:cubicBezTo>
                  <a:cubicBezTo>
                    <a:pt x="50665" y="2908"/>
                    <a:pt x="49560" y="2913"/>
                    <a:pt x="48452" y="2913"/>
                  </a:cubicBezTo>
                  <a:cubicBezTo>
                    <a:pt x="41424" y="2913"/>
                    <a:pt x="34264" y="2714"/>
                    <a:pt x="27117" y="2714"/>
                  </a:cubicBezTo>
                  <a:cubicBezTo>
                    <a:pt x="19386" y="2714"/>
                    <a:pt x="11670" y="2947"/>
                    <a:pt x="4153" y="3921"/>
                  </a:cubicBezTo>
                  <a:cubicBezTo>
                    <a:pt x="4028" y="3852"/>
                    <a:pt x="3891" y="3819"/>
                    <a:pt x="3754" y="3819"/>
                  </a:cubicBezTo>
                  <a:cubicBezTo>
                    <a:pt x="3545" y="3819"/>
                    <a:pt x="3337" y="3896"/>
                    <a:pt x="3172" y="4041"/>
                  </a:cubicBezTo>
                  <a:cubicBezTo>
                    <a:pt x="2769" y="4096"/>
                    <a:pt x="2355" y="4128"/>
                    <a:pt x="1951" y="4183"/>
                  </a:cubicBezTo>
                  <a:cubicBezTo>
                    <a:pt x="753" y="4368"/>
                    <a:pt x="753" y="6417"/>
                    <a:pt x="1951" y="6591"/>
                  </a:cubicBezTo>
                  <a:cubicBezTo>
                    <a:pt x="2180" y="6635"/>
                    <a:pt x="2420" y="6646"/>
                    <a:pt x="2660" y="6679"/>
                  </a:cubicBezTo>
                  <a:cubicBezTo>
                    <a:pt x="1" y="29630"/>
                    <a:pt x="753" y="54902"/>
                    <a:pt x="4066" y="77636"/>
                  </a:cubicBezTo>
                  <a:cubicBezTo>
                    <a:pt x="4213" y="78616"/>
                    <a:pt x="5003" y="79058"/>
                    <a:pt x="5834" y="79058"/>
                  </a:cubicBezTo>
                  <a:cubicBezTo>
                    <a:pt x="5927" y="79058"/>
                    <a:pt x="6021" y="79053"/>
                    <a:pt x="6114" y="79042"/>
                  </a:cubicBezTo>
                  <a:cubicBezTo>
                    <a:pt x="6252" y="79561"/>
                    <a:pt x="6719" y="79925"/>
                    <a:pt x="7256" y="79925"/>
                  </a:cubicBezTo>
                  <a:cubicBezTo>
                    <a:pt x="7271" y="79925"/>
                    <a:pt x="7287" y="79925"/>
                    <a:pt x="7302" y="79924"/>
                  </a:cubicBezTo>
                  <a:cubicBezTo>
                    <a:pt x="33436" y="80152"/>
                    <a:pt x="59563" y="80271"/>
                    <a:pt x="85684" y="80271"/>
                  </a:cubicBezTo>
                  <a:cubicBezTo>
                    <a:pt x="94541" y="80271"/>
                    <a:pt x="103397" y="80257"/>
                    <a:pt x="112252" y="80230"/>
                  </a:cubicBezTo>
                  <a:cubicBezTo>
                    <a:pt x="129373" y="80186"/>
                    <a:pt x="146494" y="80066"/>
                    <a:pt x="163615" y="79968"/>
                  </a:cubicBezTo>
                  <a:cubicBezTo>
                    <a:pt x="164117" y="79965"/>
                    <a:pt x="164619" y="79964"/>
                    <a:pt x="165123" y="79964"/>
                  </a:cubicBezTo>
                  <a:cubicBezTo>
                    <a:pt x="173618" y="79964"/>
                    <a:pt x="182366" y="80370"/>
                    <a:pt x="191058" y="80370"/>
                  </a:cubicBezTo>
                  <a:cubicBezTo>
                    <a:pt x="198550" y="80370"/>
                    <a:pt x="206001" y="80068"/>
                    <a:pt x="213212" y="78944"/>
                  </a:cubicBezTo>
                  <a:cubicBezTo>
                    <a:pt x="214139" y="78802"/>
                    <a:pt x="214553" y="77854"/>
                    <a:pt x="214455" y="76982"/>
                  </a:cubicBezTo>
                  <a:cubicBezTo>
                    <a:pt x="214520" y="76818"/>
                    <a:pt x="214553" y="76644"/>
                    <a:pt x="214575" y="76470"/>
                  </a:cubicBezTo>
                  <a:cubicBezTo>
                    <a:pt x="215294" y="52581"/>
                    <a:pt x="217931" y="27744"/>
                    <a:pt x="215403" y="3954"/>
                  </a:cubicBezTo>
                  <a:cubicBezTo>
                    <a:pt x="215381" y="3856"/>
                    <a:pt x="215348" y="3758"/>
                    <a:pt x="215316" y="3671"/>
                  </a:cubicBezTo>
                  <a:cubicBezTo>
                    <a:pt x="216231" y="2439"/>
                    <a:pt x="215741" y="347"/>
                    <a:pt x="213725" y="281"/>
                  </a:cubicBezTo>
                  <a:cubicBezTo>
                    <a:pt x="207471" y="84"/>
                    <a:pt x="201204" y="0"/>
                    <a:pt x="194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5"/>
          <p:cNvSpPr txBox="1"/>
          <p:nvPr/>
        </p:nvSpPr>
        <p:spPr>
          <a:xfrm>
            <a:off x="2436821" y="2548714"/>
            <a:ext cx="2136489" cy="47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 el problema </a:t>
            </a:r>
            <a:endParaRPr dirty="0"/>
          </a:p>
        </p:txBody>
      </p:sp>
      <p:sp>
        <p:nvSpPr>
          <p:cNvPr id="169" name="Google Shape;169;p5"/>
          <p:cNvSpPr/>
          <p:nvPr/>
        </p:nvSpPr>
        <p:spPr>
          <a:xfrm>
            <a:off x="2356064" y="3554093"/>
            <a:ext cx="663684" cy="663684"/>
          </a:xfrm>
          <a:prstGeom prst="ellipse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2263916" y="3385794"/>
            <a:ext cx="3181573" cy="900222"/>
            <a:chOff x="34100" y="1847300"/>
            <a:chExt cx="7379125" cy="2009275"/>
          </a:xfrm>
        </p:grpSpPr>
        <p:sp>
          <p:nvSpPr>
            <p:cNvPr id="171" name="Google Shape;171;p5"/>
            <p:cNvSpPr/>
            <p:nvPr/>
          </p:nvSpPr>
          <p:spPr>
            <a:xfrm>
              <a:off x="34100" y="2176600"/>
              <a:ext cx="1880725" cy="1602800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964925" y="1847300"/>
              <a:ext cx="5448300" cy="2009275"/>
            </a:xfrm>
            <a:custGeom>
              <a:avLst/>
              <a:gdLst/>
              <a:ahLst/>
              <a:cxnLst/>
              <a:rect l="l" t="t" r="r" b="b"/>
              <a:pathLst>
                <a:path w="217932" h="80371" extrusionOk="0">
                  <a:moveTo>
                    <a:pt x="212766" y="4597"/>
                  </a:moveTo>
                  <a:lnTo>
                    <a:pt x="212766" y="4597"/>
                  </a:lnTo>
                  <a:cubicBezTo>
                    <a:pt x="209322" y="27657"/>
                    <a:pt x="210542" y="51884"/>
                    <a:pt x="210183" y="75184"/>
                  </a:cubicBezTo>
                  <a:cubicBezTo>
                    <a:pt x="204892" y="74597"/>
                    <a:pt x="199498" y="74402"/>
                    <a:pt x="194072" y="74402"/>
                  </a:cubicBezTo>
                  <a:cubicBezTo>
                    <a:pt x="183874" y="74402"/>
                    <a:pt x="173563" y="75091"/>
                    <a:pt x="163604" y="75162"/>
                  </a:cubicBezTo>
                  <a:cubicBezTo>
                    <a:pt x="146483" y="75304"/>
                    <a:pt x="129362" y="75413"/>
                    <a:pt x="112252" y="75609"/>
                  </a:cubicBezTo>
                  <a:cubicBezTo>
                    <a:pt x="77465" y="75990"/>
                    <a:pt x="42700" y="76557"/>
                    <a:pt x="7934" y="77309"/>
                  </a:cubicBezTo>
                  <a:cubicBezTo>
                    <a:pt x="7956" y="77243"/>
                    <a:pt x="7967" y="77178"/>
                    <a:pt x="7967" y="77102"/>
                  </a:cubicBezTo>
                  <a:cubicBezTo>
                    <a:pt x="7281" y="53856"/>
                    <a:pt x="6431" y="30153"/>
                    <a:pt x="4763" y="6929"/>
                  </a:cubicBezTo>
                  <a:lnTo>
                    <a:pt x="4763" y="6929"/>
                  </a:lnTo>
                  <a:cubicBezTo>
                    <a:pt x="11321" y="7723"/>
                    <a:pt x="18026" y="7953"/>
                    <a:pt x="24755" y="7953"/>
                  </a:cubicBezTo>
                  <a:cubicBezTo>
                    <a:pt x="33815" y="7953"/>
                    <a:pt x="42918" y="7536"/>
                    <a:pt x="51767" y="7518"/>
                  </a:cubicBezTo>
                  <a:cubicBezTo>
                    <a:pt x="69771" y="7463"/>
                    <a:pt x="87764" y="7245"/>
                    <a:pt x="105756" y="6995"/>
                  </a:cubicBezTo>
                  <a:cubicBezTo>
                    <a:pt x="141230" y="6515"/>
                    <a:pt x="177412" y="7572"/>
                    <a:pt x="212766" y="4597"/>
                  </a:cubicBezTo>
                  <a:close/>
                  <a:moveTo>
                    <a:pt x="194929" y="0"/>
                  </a:moveTo>
                  <a:cubicBezTo>
                    <a:pt x="165245" y="0"/>
                    <a:pt x="135363" y="1864"/>
                    <a:pt x="105756" y="2287"/>
                  </a:cubicBezTo>
                  <a:cubicBezTo>
                    <a:pt x="87764" y="2548"/>
                    <a:pt x="69771" y="2701"/>
                    <a:pt x="51767" y="2897"/>
                  </a:cubicBezTo>
                  <a:cubicBezTo>
                    <a:pt x="50665" y="2908"/>
                    <a:pt x="49560" y="2913"/>
                    <a:pt x="48452" y="2913"/>
                  </a:cubicBezTo>
                  <a:cubicBezTo>
                    <a:pt x="41424" y="2913"/>
                    <a:pt x="34264" y="2714"/>
                    <a:pt x="27117" y="2714"/>
                  </a:cubicBezTo>
                  <a:cubicBezTo>
                    <a:pt x="19386" y="2714"/>
                    <a:pt x="11670" y="2947"/>
                    <a:pt x="4153" y="3921"/>
                  </a:cubicBezTo>
                  <a:cubicBezTo>
                    <a:pt x="4028" y="3852"/>
                    <a:pt x="3891" y="3819"/>
                    <a:pt x="3754" y="3819"/>
                  </a:cubicBezTo>
                  <a:cubicBezTo>
                    <a:pt x="3545" y="3819"/>
                    <a:pt x="3337" y="3896"/>
                    <a:pt x="3172" y="4041"/>
                  </a:cubicBezTo>
                  <a:cubicBezTo>
                    <a:pt x="2769" y="4096"/>
                    <a:pt x="2355" y="4128"/>
                    <a:pt x="1951" y="4183"/>
                  </a:cubicBezTo>
                  <a:cubicBezTo>
                    <a:pt x="753" y="4368"/>
                    <a:pt x="753" y="6417"/>
                    <a:pt x="1951" y="6591"/>
                  </a:cubicBezTo>
                  <a:cubicBezTo>
                    <a:pt x="2180" y="6635"/>
                    <a:pt x="2420" y="6646"/>
                    <a:pt x="2660" y="6679"/>
                  </a:cubicBezTo>
                  <a:cubicBezTo>
                    <a:pt x="1" y="29630"/>
                    <a:pt x="753" y="54902"/>
                    <a:pt x="4066" y="77636"/>
                  </a:cubicBezTo>
                  <a:cubicBezTo>
                    <a:pt x="4213" y="78616"/>
                    <a:pt x="5003" y="79058"/>
                    <a:pt x="5834" y="79058"/>
                  </a:cubicBezTo>
                  <a:cubicBezTo>
                    <a:pt x="5927" y="79058"/>
                    <a:pt x="6021" y="79053"/>
                    <a:pt x="6114" y="79042"/>
                  </a:cubicBezTo>
                  <a:cubicBezTo>
                    <a:pt x="6252" y="79561"/>
                    <a:pt x="6719" y="79925"/>
                    <a:pt x="7256" y="79925"/>
                  </a:cubicBezTo>
                  <a:cubicBezTo>
                    <a:pt x="7271" y="79925"/>
                    <a:pt x="7287" y="79925"/>
                    <a:pt x="7302" y="79924"/>
                  </a:cubicBezTo>
                  <a:cubicBezTo>
                    <a:pt x="33436" y="80152"/>
                    <a:pt x="59563" y="80271"/>
                    <a:pt x="85684" y="80271"/>
                  </a:cubicBezTo>
                  <a:cubicBezTo>
                    <a:pt x="94541" y="80271"/>
                    <a:pt x="103397" y="80257"/>
                    <a:pt x="112252" y="80230"/>
                  </a:cubicBezTo>
                  <a:cubicBezTo>
                    <a:pt x="129373" y="80186"/>
                    <a:pt x="146494" y="80066"/>
                    <a:pt x="163615" y="79968"/>
                  </a:cubicBezTo>
                  <a:cubicBezTo>
                    <a:pt x="164117" y="79965"/>
                    <a:pt x="164619" y="79964"/>
                    <a:pt x="165123" y="79964"/>
                  </a:cubicBezTo>
                  <a:cubicBezTo>
                    <a:pt x="173618" y="79964"/>
                    <a:pt x="182366" y="80370"/>
                    <a:pt x="191058" y="80370"/>
                  </a:cubicBezTo>
                  <a:cubicBezTo>
                    <a:pt x="198550" y="80370"/>
                    <a:pt x="206001" y="80068"/>
                    <a:pt x="213212" y="78944"/>
                  </a:cubicBezTo>
                  <a:cubicBezTo>
                    <a:pt x="214139" y="78802"/>
                    <a:pt x="214553" y="77854"/>
                    <a:pt x="214455" y="76982"/>
                  </a:cubicBezTo>
                  <a:cubicBezTo>
                    <a:pt x="214520" y="76818"/>
                    <a:pt x="214553" y="76644"/>
                    <a:pt x="214575" y="76470"/>
                  </a:cubicBezTo>
                  <a:cubicBezTo>
                    <a:pt x="215294" y="52581"/>
                    <a:pt x="217931" y="27744"/>
                    <a:pt x="215403" y="3954"/>
                  </a:cubicBezTo>
                  <a:cubicBezTo>
                    <a:pt x="215381" y="3856"/>
                    <a:pt x="215348" y="3758"/>
                    <a:pt x="215316" y="3671"/>
                  </a:cubicBezTo>
                  <a:cubicBezTo>
                    <a:pt x="216231" y="2439"/>
                    <a:pt x="215741" y="347"/>
                    <a:pt x="213725" y="281"/>
                  </a:cubicBezTo>
                  <a:cubicBezTo>
                    <a:pt x="207471" y="84"/>
                    <a:pt x="201204" y="0"/>
                    <a:pt x="194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5"/>
          <p:cNvSpPr txBox="1"/>
          <p:nvPr/>
        </p:nvSpPr>
        <p:spPr>
          <a:xfrm>
            <a:off x="2306721" y="3624259"/>
            <a:ext cx="788098" cy="56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dirty="0"/>
          </a:p>
        </p:txBody>
      </p:sp>
      <p:sp>
        <p:nvSpPr>
          <p:cNvPr id="174" name="Google Shape;174;p5"/>
          <p:cNvSpPr txBox="1"/>
          <p:nvPr/>
        </p:nvSpPr>
        <p:spPr>
          <a:xfrm>
            <a:off x="3186967" y="3559642"/>
            <a:ext cx="2136486" cy="6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Investigar soluciones y crear unas nuevas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3080991" y="4729588"/>
            <a:ext cx="788098" cy="56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dirty="0"/>
          </a:p>
        </p:txBody>
      </p:sp>
      <p:sp>
        <p:nvSpPr>
          <p:cNvPr id="176" name="Google Shape;176;p5"/>
          <p:cNvSpPr txBox="1"/>
          <p:nvPr/>
        </p:nvSpPr>
        <p:spPr>
          <a:xfrm>
            <a:off x="4028006" y="4737676"/>
            <a:ext cx="2136489" cy="45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 el plan en acción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3967928" y="5700617"/>
            <a:ext cx="663684" cy="663684"/>
          </a:xfrm>
          <a:prstGeom prst="ellipse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5"/>
          <p:cNvGrpSpPr/>
          <p:nvPr/>
        </p:nvGrpSpPr>
        <p:grpSpPr>
          <a:xfrm>
            <a:off x="3875780" y="5532318"/>
            <a:ext cx="3181573" cy="900222"/>
            <a:chOff x="34100" y="1847300"/>
            <a:chExt cx="7379125" cy="2009275"/>
          </a:xfrm>
        </p:grpSpPr>
        <p:sp>
          <p:nvSpPr>
            <p:cNvPr id="179" name="Google Shape;179;p5"/>
            <p:cNvSpPr/>
            <p:nvPr/>
          </p:nvSpPr>
          <p:spPr>
            <a:xfrm>
              <a:off x="34100" y="2176600"/>
              <a:ext cx="1880725" cy="1602800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964925" y="1847300"/>
              <a:ext cx="5448300" cy="2009275"/>
            </a:xfrm>
            <a:custGeom>
              <a:avLst/>
              <a:gdLst/>
              <a:ahLst/>
              <a:cxnLst/>
              <a:rect l="l" t="t" r="r" b="b"/>
              <a:pathLst>
                <a:path w="217932" h="80371" extrusionOk="0">
                  <a:moveTo>
                    <a:pt x="212766" y="4597"/>
                  </a:moveTo>
                  <a:lnTo>
                    <a:pt x="212766" y="4597"/>
                  </a:lnTo>
                  <a:cubicBezTo>
                    <a:pt x="209322" y="27657"/>
                    <a:pt x="210542" y="51884"/>
                    <a:pt x="210183" y="75184"/>
                  </a:cubicBezTo>
                  <a:cubicBezTo>
                    <a:pt x="204892" y="74597"/>
                    <a:pt x="199498" y="74402"/>
                    <a:pt x="194072" y="74402"/>
                  </a:cubicBezTo>
                  <a:cubicBezTo>
                    <a:pt x="183874" y="74402"/>
                    <a:pt x="173563" y="75091"/>
                    <a:pt x="163604" y="75162"/>
                  </a:cubicBezTo>
                  <a:cubicBezTo>
                    <a:pt x="146483" y="75304"/>
                    <a:pt x="129362" y="75413"/>
                    <a:pt x="112252" y="75609"/>
                  </a:cubicBezTo>
                  <a:cubicBezTo>
                    <a:pt x="77465" y="75990"/>
                    <a:pt x="42700" y="76557"/>
                    <a:pt x="7934" y="77309"/>
                  </a:cubicBezTo>
                  <a:cubicBezTo>
                    <a:pt x="7956" y="77243"/>
                    <a:pt x="7967" y="77178"/>
                    <a:pt x="7967" y="77102"/>
                  </a:cubicBezTo>
                  <a:cubicBezTo>
                    <a:pt x="7281" y="53856"/>
                    <a:pt x="6431" y="30153"/>
                    <a:pt x="4763" y="6929"/>
                  </a:cubicBezTo>
                  <a:lnTo>
                    <a:pt x="4763" y="6929"/>
                  </a:lnTo>
                  <a:cubicBezTo>
                    <a:pt x="11321" y="7723"/>
                    <a:pt x="18026" y="7953"/>
                    <a:pt x="24755" y="7953"/>
                  </a:cubicBezTo>
                  <a:cubicBezTo>
                    <a:pt x="33815" y="7953"/>
                    <a:pt x="42918" y="7536"/>
                    <a:pt x="51767" y="7518"/>
                  </a:cubicBezTo>
                  <a:cubicBezTo>
                    <a:pt x="69771" y="7463"/>
                    <a:pt x="87764" y="7245"/>
                    <a:pt x="105756" y="6995"/>
                  </a:cubicBezTo>
                  <a:cubicBezTo>
                    <a:pt x="141230" y="6515"/>
                    <a:pt x="177412" y="7572"/>
                    <a:pt x="212766" y="4597"/>
                  </a:cubicBezTo>
                  <a:close/>
                  <a:moveTo>
                    <a:pt x="194929" y="0"/>
                  </a:moveTo>
                  <a:cubicBezTo>
                    <a:pt x="165245" y="0"/>
                    <a:pt x="135363" y="1864"/>
                    <a:pt x="105756" y="2287"/>
                  </a:cubicBezTo>
                  <a:cubicBezTo>
                    <a:pt x="87764" y="2548"/>
                    <a:pt x="69771" y="2701"/>
                    <a:pt x="51767" y="2897"/>
                  </a:cubicBezTo>
                  <a:cubicBezTo>
                    <a:pt x="50665" y="2908"/>
                    <a:pt x="49560" y="2913"/>
                    <a:pt x="48452" y="2913"/>
                  </a:cubicBezTo>
                  <a:cubicBezTo>
                    <a:pt x="41424" y="2913"/>
                    <a:pt x="34264" y="2714"/>
                    <a:pt x="27117" y="2714"/>
                  </a:cubicBezTo>
                  <a:cubicBezTo>
                    <a:pt x="19386" y="2714"/>
                    <a:pt x="11670" y="2947"/>
                    <a:pt x="4153" y="3921"/>
                  </a:cubicBezTo>
                  <a:cubicBezTo>
                    <a:pt x="4028" y="3852"/>
                    <a:pt x="3891" y="3819"/>
                    <a:pt x="3754" y="3819"/>
                  </a:cubicBezTo>
                  <a:cubicBezTo>
                    <a:pt x="3545" y="3819"/>
                    <a:pt x="3337" y="3896"/>
                    <a:pt x="3172" y="4041"/>
                  </a:cubicBezTo>
                  <a:cubicBezTo>
                    <a:pt x="2769" y="4096"/>
                    <a:pt x="2355" y="4128"/>
                    <a:pt x="1951" y="4183"/>
                  </a:cubicBezTo>
                  <a:cubicBezTo>
                    <a:pt x="753" y="4368"/>
                    <a:pt x="753" y="6417"/>
                    <a:pt x="1951" y="6591"/>
                  </a:cubicBezTo>
                  <a:cubicBezTo>
                    <a:pt x="2180" y="6635"/>
                    <a:pt x="2420" y="6646"/>
                    <a:pt x="2660" y="6679"/>
                  </a:cubicBezTo>
                  <a:cubicBezTo>
                    <a:pt x="1" y="29630"/>
                    <a:pt x="753" y="54902"/>
                    <a:pt x="4066" y="77636"/>
                  </a:cubicBezTo>
                  <a:cubicBezTo>
                    <a:pt x="4213" y="78616"/>
                    <a:pt x="5003" y="79058"/>
                    <a:pt x="5834" y="79058"/>
                  </a:cubicBezTo>
                  <a:cubicBezTo>
                    <a:pt x="5927" y="79058"/>
                    <a:pt x="6021" y="79053"/>
                    <a:pt x="6114" y="79042"/>
                  </a:cubicBezTo>
                  <a:cubicBezTo>
                    <a:pt x="6252" y="79561"/>
                    <a:pt x="6719" y="79925"/>
                    <a:pt x="7256" y="79925"/>
                  </a:cubicBezTo>
                  <a:cubicBezTo>
                    <a:pt x="7271" y="79925"/>
                    <a:pt x="7287" y="79925"/>
                    <a:pt x="7302" y="79924"/>
                  </a:cubicBezTo>
                  <a:cubicBezTo>
                    <a:pt x="33436" y="80152"/>
                    <a:pt x="59563" y="80271"/>
                    <a:pt x="85684" y="80271"/>
                  </a:cubicBezTo>
                  <a:cubicBezTo>
                    <a:pt x="94541" y="80271"/>
                    <a:pt x="103397" y="80257"/>
                    <a:pt x="112252" y="80230"/>
                  </a:cubicBezTo>
                  <a:cubicBezTo>
                    <a:pt x="129373" y="80186"/>
                    <a:pt x="146494" y="80066"/>
                    <a:pt x="163615" y="79968"/>
                  </a:cubicBezTo>
                  <a:cubicBezTo>
                    <a:pt x="164117" y="79965"/>
                    <a:pt x="164619" y="79964"/>
                    <a:pt x="165123" y="79964"/>
                  </a:cubicBezTo>
                  <a:cubicBezTo>
                    <a:pt x="173618" y="79964"/>
                    <a:pt x="182366" y="80370"/>
                    <a:pt x="191058" y="80370"/>
                  </a:cubicBezTo>
                  <a:cubicBezTo>
                    <a:pt x="198550" y="80370"/>
                    <a:pt x="206001" y="80068"/>
                    <a:pt x="213212" y="78944"/>
                  </a:cubicBezTo>
                  <a:cubicBezTo>
                    <a:pt x="214139" y="78802"/>
                    <a:pt x="214553" y="77854"/>
                    <a:pt x="214455" y="76982"/>
                  </a:cubicBezTo>
                  <a:cubicBezTo>
                    <a:pt x="214520" y="76818"/>
                    <a:pt x="214553" y="76644"/>
                    <a:pt x="214575" y="76470"/>
                  </a:cubicBezTo>
                  <a:cubicBezTo>
                    <a:pt x="215294" y="52581"/>
                    <a:pt x="217931" y="27744"/>
                    <a:pt x="215403" y="3954"/>
                  </a:cubicBezTo>
                  <a:cubicBezTo>
                    <a:pt x="215381" y="3856"/>
                    <a:pt x="215348" y="3758"/>
                    <a:pt x="215316" y="3671"/>
                  </a:cubicBezTo>
                  <a:cubicBezTo>
                    <a:pt x="216231" y="2439"/>
                    <a:pt x="215741" y="347"/>
                    <a:pt x="213725" y="281"/>
                  </a:cubicBezTo>
                  <a:cubicBezTo>
                    <a:pt x="207471" y="84"/>
                    <a:pt x="201204" y="0"/>
                    <a:pt x="1949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5"/>
          <p:cNvSpPr txBox="1"/>
          <p:nvPr/>
        </p:nvSpPr>
        <p:spPr>
          <a:xfrm>
            <a:off x="3898573" y="5780490"/>
            <a:ext cx="788098" cy="56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dirty="0"/>
          </a:p>
        </p:txBody>
      </p:sp>
      <p:sp>
        <p:nvSpPr>
          <p:cNvPr id="182" name="Google Shape;182;p5"/>
          <p:cNvSpPr txBox="1"/>
          <p:nvPr/>
        </p:nvSpPr>
        <p:spPr>
          <a:xfrm>
            <a:off x="4845494" y="5654073"/>
            <a:ext cx="2136489" cy="71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Reflexionar sobre tu solución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9161867" flipH="1">
            <a:off x="1165641" y="3615641"/>
            <a:ext cx="884370" cy="290541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9161867" flipH="1">
            <a:off x="2024157" y="4918920"/>
            <a:ext cx="884370" cy="290541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9161867" flipH="1">
            <a:off x="2480494" y="6016889"/>
            <a:ext cx="884370" cy="290541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506379" y="2576533"/>
            <a:ext cx="788098" cy="56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dirty="0"/>
          </a:p>
        </p:txBody>
      </p:sp>
      <p:sp>
        <p:nvSpPr>
          <p:cNvPr id="187" name="Google Shape;187;p5"/>
          <p:cNvSpPr/>
          <p:nvPr/>
        </p:nvSpPr>
        <p:spPr>
          <a:xfrm rot="2759212" flipH="1">
            <a:off x="4579224" y="3282440"/>
            <a:ext cx="5528349" cy="1545081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963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es-MX" sz="5500" dirty="0">
                <a:solidFill>
                  <a:schemeClr val="lt1"/>
                </a:solidFill>
              </a:rPr>
              <a:t>Resolución de Problemas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s-MX" sz="3500" dirty="0">
                <a:solidFill>
                  <a:schemeClr val="lt1"/>
                </a:solidFill>
              </a:rPr>
              <a:t>Problema a resolver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DESARROLLO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LA ACTIVIDAD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>
            <a:off x="3942318" y="2575109"/>
            <a:ext cx="782261" cy="1026288"/>
            <a:chOff x="770600" y="1702650"/>
            <a:chExt cx="552650" cy="725050"/>
          </a:xfrm>
        </p:grpSpPr>
        <p:sp>
          <p:nvSpPr>
            <p:cNvPr id="204" name="Google Shape;204;p7"/>
            <p:cNvSpPr/>
            <p:nvPr/>
          </p:nvSpPr>
          <p:spPr>
            <a:xfrm>
              <a:off x="770625" y="1702650"/>
              <a:ext cx="552625" cy="725025"/>
            </a:xfrm>
            <a:custGeom>
              <a:avLst/>
              <a:gdLst/>
              <a:ahLst/>
              <a:cxnLst/>
              <a:rect l="l" t="t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lnTo>
                    <a:pt x="15669" y="855"/>
                  </a:ln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70600" y="1702700"/>
              <a:ext cx="552650" cy="725000"/>
            </a:xfrm>
            <a:custGeom>
              <a:avLst/>
              <a:gdLst/>
              <a:ahLst/>
              <a:cxnLst/>
              <a:rect l="l" t="t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lnTo>
                    <a:pt x="15669" y="853"/>
                  </a:ln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891275" y="1804500"/>
              <a:ext cx="301825" cy="354375"/>
            </a:xfrm>
            <a:custGeom>
              <a:avLst/>
              <a:gdLst/>
              <a:ahLst/>
              <a:cxnLst/>
              <a:rect l="l" t="t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1022225" y="2111375"/>
              <a:ext cx="39050" cy="100950"/>
            </a:xfrm>
            <a:custGeom>
              <a:avLst/>
              <a:gdLst/>
              <a:ahLst/>
              <a:cxnLst/>
              <a:rect l="l" t="t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1076725" y="2110650"/>
              <a:ext cx="49475" cy="77275"/>
            </a:xfrm>
            <a:custGeom>
              <a:avLst/>
              <a:gdLst/>
              <a:ahLst/>
              <a:cxnLst/>
              <a:rect l="l" t="t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115750" y="2082125"/>
              <a:ext cx="66875" cy="56575"/>
            </a:xfrm>
            <a:custGeom>
              <a:avLst/>
              <a:gdLst/>
              <a:ahLst/>
              <a:cxnLst/>
              <a:rect l="l" t="t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6127997" y="2568634"/>
            <a:ext cx="795283" cy="1035453"/>
            <a:chOff x="5185600" y="1944938"/>
            <a:chExt cx="561850" cy="731525"/>
          </a:xfrm>
        </p:grpSpPr>
        <p:sp>
          <p:nvSpPr>
            <p:cNvPr id="211" name="Google Shape;211;p7"/>
            <p:cNvSpPr/>
            <p:nvPr/>
          </p:nvSpPr>
          <p:spPr>
            <a:xfrm>
              <a:off x="5192800" y="1954338"/>
              <a:ext cx="547450" cy="712800"/>
            </a:xfrm>
            <a:custGeom>
              <a:avLst/>
              <a:gdLst/>
              <a:ahLst/>
              <a:cxnLst/>
              <a:rect l="l" t="t" r="r" b="b"/>
              <a:pathLst>
                <a:path w="21898" h="28512" extrusionOk="0">
                  <a:moveTo>
                    <a:pt x="11818" y="0"/>
                  </a:moveTo>
                  <a:cubicBezTo>
                    <a:pt x="11504" y="0"/>
                    <a:pt x="11186" y="28"/>
                    <a:pt x="10867" y="123"/>
                  </a:cubicBezTo>
                  <a:cubicBezTo>
                    <a:pt x="10352" y="278"/>
                    <a:pt x="9768" y="221"/>
                    <a:pt x="9237" y="346"/>
                  </a:cubicBezTo>
                  <a:cubicBezTo>
                    <a:pt x="8999" y="402"/>
                    <a:pt x="8758" y="353"/>
                    <a:pt x="8543" y="433"/>
                  </a:cubicBezTo>
                  <a:cubicBezTo>
                    <a:pt x="8210" y="557"/>
                    <a:pt x="7864" y="714"/>
                    <a:pt x="7548" y="812"/>
                  </a:cubicBezTo>
                  <a:cubicBezTo>
                    <a:pt x="6823" y="1034"/>
                    <a:pt x="6224" y="1461"/>
                    <a:pt x="5542" y="1737"/>
                  </a:cubicBezTo>
                  <a:cubicBezTo>
                    <a:pt x="5379" y="1802"/>
                    <a:pt x="5179" y="1853"/>
                    <a:pt x="5196" y="2086"/>
                  </a:cubicBezTo>
                  <a:cubicBezTo>
                    <a:pt x="5147" y="2066"/>
                    <a:pt x="5101" y="2057"/>
                    <a:pt x="5058" y="2057"/>
                  </a:cubicBezTo>
                  <a:cubicBezTo>
                    <a:pt x="4930" y="2057"/>
                    <a:pt x="4831" y="2138"/>
                    <a:pt x="4781" y="2248"/>
                  </a:cubicBezTo>
                  <a:cubicBezTo>
                    <a:pt x="4699" y="2428"/>
                    <a:pt x="4540" y="2490"/>
                    <a:pt x="4402" y="2602"/>
                  </a:cubicBezTo>
                  <a:cubicBezTo>
                    <a:pt x="3965" y="2957"/>
                    <a:pt x="3435" y="3287"/>
                    <a:pt x="3183" y="3748"/>
                  </a:cubicBezTo>
                  <a:cubicBezTo>
                    <a:pt x="2912" y="4242"/>
                    <a:pt x="2447" y="4589"/>
                    <a:pt x="2233" y="5108"/>
                  </a:cubicBezTo>
                  <a:cubicBezTo>
                    <a:pt x="2057" y="5535"/>
                    <a:pt x="1786" y="5913"/>
                    <a:pt x="1520" y="6299"/>
                  </a:cubicBezTo>
                  <a:cubicBezTo>
                    <a:pt x="1240" y="6705"/>
                    <a:pt x="1045" y="7183"/>
                    <a:pt x="835" y="7640"/>
                  </a:cubicBezTo>
                  <a:cubicBezTo>
                    <a:pt x="638" y="8069"/>
                    <a:pt x="533" y="8523"/>
                    <a:pt x="423" y="8949"/>
                  </a:cubicBezTo>
                  <a:cubicBezTo>
                    <a:pt x="274" y="9527"/>
                    <a:pt x="285" y="10157"/>
                    <a:pt x="204" y="10761"/>
                  </a:cubicBezTo>
                  <a:cubicBezTo>
                    <a:pt x="177" y="10961"/>
                    <a:pt x="392" y="11122"/>
                    <a:pt x="324" y="11271"/>
                  </a:cubicBezTo>
                  <a:cubicBezTo>
                    <a:pt x="1" y="11988"/>
                    <a:pt x="410" y="12680"/>
                    <a:pt x="374" y="13392"/>
                  </a:cubicBezTo>
                  <a:cubicBezTo>
                    <a:pt x="346" y="13961"/>
                    <a:pt x="624" y="14540"/>
                    <a:pt x="740" y="15119"/>
                  </a:cubicBezTo>
                  <a:cubicBezTo>
                    <a:pt x="902" y="15929"/>
                    <a:pt x="1282" y="16658"/>
                    <a:pt x="1621" y="17403"/>
                  </a:cubicBezTo>
                  <a:cubicBezTo>
                    <a:pt x="1791" y="17776"/>
                    <a:pt x="2050" y="18107"/>
                    <a:pt x="2249" y="18448"/>
                  </a:cubicBezTo>
                  <a:cubicBezTo>
                    <a:pt x="2482" y="18846"/>
                    <a:pt x="2694" y="19258"/>
                    <a:pt x="2882" y="19680"/>
                  </a:cubicBezTo>
                  <a:cubicBezTo>
                    <a:pt x="3259" y="20528"/>
                    <a:pt x="3875" y="21249"/>
                    <a:pt x="4342" y="22052"/>
                  </a:cubicBezTo>
                  <a:cubicBezTo>
                    <a:pt x="4530" y="22374"/>
                    <a:pt x="4842" y="22638"/>
                    <a:pt x="5043" y="22934"/>
                  </a:cubicBezTo>
                  <a:cubicBezTo>
                    <a:pt x="5402" y="23464"/>
                    <a:pt x="5754" y="23985"/>
                    <a:pt x="6212" y="24441"/>
                  </a:cubicBezTo>
                  <a:cubicBezTo>
                    <a:pt x="6429" y="24657"/>
                    <a:pt x="6636" y="24867"/>
                    <a:pt x="6793" y="25140"/>
                  </a:cubicBezTo>
                  <a:cubicBezTo>
                    <a:pt x="7047" y="25580"/>
                    <a:pt x="7461" y="25919"/>
                    <a:pt x="7776" y="26315"/>
                  </a:cubicBezTo>
                  <a:cubicBezTo>
                    <a:pt x="8091" y="26711"/>
                    <a:pt x="8367" y="27113"/>
                    <a:pt x="8766" y="27456"/>
                  </a:cubicBezTo>
                  <a:cubicBezTo>
                    <a:pt x="8967" y="27629"/>
                    <a:pt x="9285" y="27850"/>
                    <a:pt x="9308" y="28235"/>
                  </a:cubicBezTo>
                  <a:cubicBezTo>
                    <a:pt x="9315" y="28359"/>
                    <a:pt x="9410" y="28511"/>
                    <a:pt x="9595" y="28511"/>
                  </a:cubicBezTo>
                  <a:cubicBezTo>
                    <a:pt x="9666" y="28511"/>
                    <a:pt x="9750" y="28489"/>
                    <a:pt x="9848" y="28434"/>
                  </a:cubicBezTo>
                  <a:cubicBezTo>
                    <a:pt x="10142" y="28269"/>
                    <a:pt x="10367" y="28073"/>
                    <a:pt x="10618" y="27869"/>
                  </a:cubicBezTo>
                  <a:cubicBezTo>
                    <a:pt x="11399" y="27238"/>
                    <a:pt x="11999" y="26432"/>
                    <a:pt x="12851" y="25874"/>
                  </a:cubicBezTo>
                  <a:cubicBezTo>
                    <a:pt x="13152" y="25676"/>
                    <a:pt x="13335" y="25338"/>
                    <a:pt x="13630" y="25096"/>
                  </a:cubicBezTo>
                  <a:cubicBezTo>
                    <a:pt x="14123" y="24692"/>
                    <a:pt x="14608" y="24260"/>
                    <a:pt x="14941" y="23698"/>
                  </a:cubicBezTo>
                  <a:cubicBezTo>
                    <a:pt x="15044" y="23525"/>
                    <a:pt x="15387" y="23385"/>
                    <a:pt x="15460" y="23274"/>
                  </a:cubicBezTo>
                  <a:cubicBezTo>
                    <a:pt x="15673" y="22949"/>
                    <a:pt x="15923" y="22684"/>
                    <a:pt x="16183" y="22399"/>
                  </a:cubicBezTo>
                  <a:cubicBezTo>
                    <a:pt x="16478" y="22075"/>
                    <a:pt x="16647" y="21650"/>
                    <a:pt x="17039" y="21384"/>
                  </a:cubicBezTo>
                  <a:cubicBezTo>
                    <a:pt x="17152" y="21306"/>
                    <a:pt x="17109" y="21068"/>
                    <a:pt x="17329" y="21068"/>
                  </a:cubicBezTo>
                  <a:cubicBezTo>
                    <a:pt x="17336" y="21068"/>
                    <a:pt x="17343" y="21068"/>
                    <a:pt x="17351" y="21069"/>
                  </a:cubicBezTo>
                  <a:cubicBezTo>
                    <a:pt x="17359" y="20610"/>
                    <a:pt x="17803" y="20374"/>
                    <a:pt x="18043" y="20092"/>
                  </a:cubicBezTo>
                  <a:cubicBezTo>
                    <a:pt x="18515" y="19537"/>
                    <a:pt x="18890" y="18917"/>
                    <a:pt x="19360" y="18361"/>
                  </a:cubicBezTo>
                  <a:cubicBezTo>
                    <a:pt x="19580" y="18102"/>
                    <a:pt x="19868" y="17769"/>
                    <a:pt x="19926" y="17357"/>
                  </a:cubicBezTo>
                  <a:cubicBezTo>
                    <a:pt x="19958" y="17131"/>
                    <a:pt x="20090" y="16918"/>
                    <a:pt x="20279" y="16728"/>
                  </a:cubicBezTo>
                  <a:cubicBezTo>
                    <a:pt x="20400" y="16606"/>
                    <a:pt x="20697" y="16484"/>
                    <a:pt x="20522" y="16189"/>
                  </a:cubicBezTo>
                  <a:cubicBezTo>
                    <a:pt x="20486" y="16128"/>
                    <a:pt x="20591" y="15902"/>
                    <a:pt x="20660" y="15888"/>
                  </a:cubicBezTo>
                  <a:cubicBezTo>
                    <a:pt x="20997" y="15820"/>
                    <a:pt x="20891" y="15543"/>
                    <a:pt x="20968" y="15362"/>
                  </a:cubicBezTo>
                  <a:cubicBezTo>
                    <a:pt x="21132" y="14975"/>
                    <a:pt x="21035" y="14550"/>
                    <a:pt x="21131" y="14146"/>
                  </a:cubicBezTo>
                  <a:cubicBezTo>
                    <a:pt x="21170" y="13977"/>
                    <a:pt x="21390" y="13789"/>
                    <a:pt x="21309" y="13733"/>
                  </a:cubicBezTo>
                  <a:cubicBezTo>
                    <a:pt x="20965" y="13491"/>
                    <a:pt x="21613" y="13250"/>
                    <a:pt x="21281" y="13043"/>
                  </a:cubicBezTo>
                  <a:cubicBezTo>
                    <a:pt x="21716" y="12907"/>
                    <a:pt x="21175" y="12420"/>
                    <a:pt x="21586" y="12277"/>
                  </a:cubicBezTo>
                  <a:cubicBezTo>
                    <a:pt x="21381" y="12084"/>
                    <a:pt x="21898" y="11828"/>
                    <a:pt x="21525" y="11649"/>
                  </a:cubicBezTo>
                  <a:cubicBezTo>
                    <a:pt x="21551" y="11605"/>
                    <a:pt x="21573" y="11559"/>
                    <a:pt x="21602" y="11516"/>
                  </a:cubicBezTo>
                  <a:cubicBezTo>
                    <a:pt x="21791" y="11237"/>
                    <a:pt x="21793" y="10930"/>
                    <a:pt x="21696" y="10630"/>
                  </a:cubicBezTo>
                  <a:cubicBezTo>
                    <a:pt x="21679" y="10575"/>
                    <a:pt x="21541" y="10550"/>
                    <a:pt x="21587" y="10427"/>
                  </a:cubicBezTo>
                  <a:cubicBezTo>
                    <a:pt x="21763" y="9957"/>
                    <a:pt x="21484" y="9463"/>
                    <a:pt x="21658" y="8998"/>
                  </a:cubicBezTo>
                  <a:cubicBezTo>
                    <a:pt x="21698" y="8891"/>
                    <a:pt x="21652" y="8785"/>
                    <a:pt x="21670" y="8731"/>
                  </a:cubicBezTo>
                  <a:cubicBezTo>
                    <a:pt x="21778" y="8397"/>
                    <a:pt x="21493" y="8125"/>
                    <a:pt x="21565" y="7697"/>
                  </a:cubicBezTo>
                  <a:cubicBezTo>
                    <a:pt x="21703" y="7160"/>
                    <a:pt x="21100" y="6712"/>
                    <a:pt x="21050" y="6113"/>
                  </a:cubicBezTo>
                  <a:cubicBezTo>
                    <a:pt x="21027" y="5829"/>
                    <a:pt x="20726" y="5614"/>
                    <a:pt x="20671" y="5390"/>
                  </a:cubicBezTo>
                  <a:cubicBezTo>
                    <a:pt x="20541" y="4864"/>
                    <a:pt x="19859" y="4738"/>
                    <a:pt x="19829" y="4191"/>
                  </a:cubicBezTo>
                  <a:cubicBezTo>
                    <a:pt x="19221" y="3850"/>
                    <a:pt x="18853" y="3267"/>
                    <a:pt x="18333" y="2843"/>
                  </a:cubicBezTo>
                  <a:cubicBezTo>
                    <a:pt x="17523" y="2183"/>
                    <a:pt x="16672" y="1570"/>
                    <a:pt x="15741" y="1072"/>
                  </a:cubicBezTo>
                  <a:cubicBezTo>
                    <a:pt x="15385" y="880"/>
                    <a:pt x="14988" y="718"/>
                    <a:pt x="14651" y="529"/>
                  </a:cubicBezTo>
                  <a:cubicBezTo>
                    <a:pt x="14022" y="177"/>
                    <a:pt x="13354" y="77"/>
                    <a:pt x="12691" y="40"/>
                  </a:cubicBezTo>
                  <a:cubicBezTo>
                    <a:pt x="12403" y="24"/>
                    <a:pt x="12112" y="0"/>
                    <a:pt x="1181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185600" y="1944938"/>
              <a:ext cx="561850" cy="731525"/>
            </a:xfrm>
            <a:custGeom>
              <a:avLst/>
              <a:gdLst/>
              <a:ahLst/>
              <a:cxnLst/>
              <a:rect l="l" t="t" r="r" b="b"/>
              <a:pathLst>
                <a:path w="22474" h="29261" extrusionOk="0">
                  <a:moveTo>
                    <a:pt x="12261" y="1259"/>
                  </a:moveTo>
                  <a:cubicBezTo>
                    <a:pt x="12380" y="1259"/>
                    <a:pt x="12499" y="1280"/>
                    <a:pt x="12620" y="1348"/>
                  </a:cubicBezTo>
                  <a:cubicBezTo>
                    <a:pt x="12625" y="1351"/>
                    <a:pt x="12638" y="1353"/>
                    <a:pt x="12656" y="1353"/>
                  </a:cubicBezTo>
                  <a:cubicBezTo>
                    <a:pt x="12740" y="1353"/>
                    <a:pt x="12937" y="1323"/>
                    <a:pt x="13082" y="1323"/>
                  </a:cubicBezTo>
                  <a:cubicBezTo>
                    <a:pt x="13100" y="1323"/>
                    <a:pt x="13117" y="1324"/>
                    <a:pt x="13133" y="1325"/>
                  </a:cubicBezTo>
                  <a:cubicBezTo>
                    <a:pt x="13479" y="1347"/>
                    <a:pt x="13798" y="1420"/>
                    <a:pt x="14125" y="1600"/>
                  </a:cubicBezTo>
                  <a:cubicBezTo>
                    <a:pt x="14326" y="1708"/>
                    <a:pt x="14676" y="1692"/>
                    <a:pt x="14889" y="1858"/>
                  </a:cubicBezTo>
                  <a:cubicBezTo>
                    <a:pt x="15537" y="2363"/>
                    <a:pt x="16359" y="2605"/>
                    <a:pt x="16949" y="3221"/>
                  </a:cubicBezTo>
                  <a:cubicBezTo>
                    <a:pt x="17316" y="3605"/>
                    <a:pt x="17793" y="3930"/>
                    <a:pt x="18199" y="4294"/>
                  </a:cubicBezTo>
                  <a:cubicBezTo>
                    <a:pt x="18460" y="4527"/>
                    <a:pt x="18754" y="4737"/>
                    <a:pt x="18990" y="5017"/>
                  </a:cubicBezTo>
                  <a:cubicBezTo>
                    <a:pt x="19231" y="5304"/>
                    <a:pt x="19377" y="5715"/>
                    <a:pt x="19809" y="5841"/>
                  </a:cubicBezTo>
                  <a:cubicBezTo>
                    <a:pt x="19722" y="6060"/>
                    <a:pt x="19927" y="6174"/>
                    <a:pt x="19991" y="6339"/>
                  </a:cubicBezTo>
                  <a:cubicBezTo>
                    <a:pt x="20229" y="6960"/>
                    <a:pt x="20512" y="7586"/>
                    <a:pt x="20602" y="8233"/>
                  </a:cubicBezTo>
                  <a:cubicBezTo>
                    <a:pt x="20671" y="8738"/>
                    <a:pt x="20686" y="9281"/>
                    <a:pt x="20786" y="9767"/>
                  </a:cubicBezTo>
                  <a:cubicBezTo>
                    <a:pt x="20873" y="10185"/>
                    <a:pt x="20740" y="10578"/>
                    <a:pt x="20852" y="11001"/>
                  </a:cubicBezTo>
                  <a:cubicBezTo>
                    <a:pt x="20973" y="11457"/>
                    <a:pt x="20814" y="12008"/>
                    <a:pt x="20674" y="12491"/>
                  </a:cubicBezTo>
                  <a:cubicBezTo>
                    <a:pt x="20541" y="12953"/>
                    <a:pt x="20511" y="13424"/>
                    <a:pt x="20459" y="13888"/>
                  </a:cubicBezTo>
                  <a:cubicBezTo>
                    <a:pt x="20440" y="14050"/>
                    <a:pt x="20356" y="14186"/>
                    <a:pt x="20334" y="14343"/>
                  </a:cubicBezTo>
                  <a:cubicBezTo>
                    <a:pt x="20260" y="14868"/>
                    <a:pt x="20157" y="15423"/>
                    <a:pt x="19953" y="15891"/>
                  </a:cubicBezTo>
                  <a:cubicBezTo>
                    <a:pt x="19714" y="16440"/>
                    <a:pt x="19437" y="17009"/>
                    <a:pt x="19065" y="17506"/>
                  </a:cubicBezTo>
                  <a:cubicBezTo>
                    <a:pt x="18660" y="18051"/>
                    <a:pt x="18331" y="18641"/>
                    <a:pt x="17937" y="19193"/>
                  </a:cubicBezTo>
                  <a:cubicBezTo>
                    <a:pt x="17625" y="19629"/>
                    <a:pt x="17281" y="20039"/>
                    <a:pt x="16955" y="20463"/>
                  </a:cubicBezTo>
                  <a:cubicBezTo>
                    <a:pt x="16558" y="20978"/>
                    <a:pt x="16131" y="21478"/>
                    <a:pt x="15669" y="21942"/>
                  </a:cubicBezTo>
                  <a:cubicBezTo>
                    <a:pt x="15518" y="22092"/>
                    <a:pt x="15481" y="22279"/>
                    <a:pt x="15367" y="22435"/>
                  </a:cubicBezTo>
                  <a:cubicBezTo>
                    <a:pt x="14978" y="22970"/>
                    <a:pt x="14410" y="23340"/>
                    <a:pt x="14025" y="23879"/>
                  </a:cubicBezTo>
                  <a:cubicBezTo>
                    <a:pt x="13738" y="24279"/>
                    <a:pt x="13335" y="24607"/>
                    <a:pt x="12969" y="24952"/>
                  </a:cubicBezTo>
                  <a:cubicBezTo>
                    <a:pt x="12341" y="25544"/>
                    <a:pt x="11688" y="26112"/>
                    <a:pt x="11076" y="26719"/>
                  </a:cubicBezTo>
                  <a:cubicBezTo>
                    <a:pt x="10799" y="26994"/>
                    <a:pt x="10485" y="27233"/>
                    <a:pt x="10225" y="27516"/>
                  </a:cubicBezTo>
                  <a:cubicBezTo>
                    <a:pt x="10127" y="27622"/>
                    <a:pt x="10051" y="27662"/>
                    <a:pt x="9988" y="27662"/>
                  </a:cubicBezTo>
                  <a:cubicBezTo>
                    <a:pt x="9881" y="27662"/>
                    <a:pt x="9809" y="27550"/>
                    <a:pt x="9722" y="27447"/>
                  </a:cubicBezTo>
                  <a:cubicBezTo>
                    <a:pt x="9436" y="27108"/>
                    <a:pt x="9271" y="26694"/>
                    <a:pt x="8960" y="26366"/>
                  </a:cubicBezTo>
                  <a:cubicBezTo>
                    <a:pt x="8499" y="25884"/>
                    <a:pt x="8167" y="25312"/>
                    <a:pt x="7776" y="24785"/>
                  </a:cubicBezTo>
                  <a:cubicBezTo>
                    <a:pt x="7322" y="24173"/>
                    <a:pt x="6774" y="23617"/>
                    <a:pt x="6303" y="23004"/>
                  </a:cubicBezTo>
                  <a:cubicBezTo>
                    <a:pt x="5757" y="22292"/>
                    <a:pt x="5282" y="21540"/>
                    <a:pt x="4843" y="20769"/>
                  </a:cubicBezTo>
                  <a:cubicBezTo>
                    <a:pt x="4545" y="20249"/>
                    <a:pt x="4194" y="19763"/>
                    <a:pt x="3923" y="19222"/>
                  </a:cubicBezTo>
                  <a:cubicBezTo>
                    <a:pt x="3592" y="18560"/>
                    <a:pt x="3273" y="17885"/>
                    <a:pt x="2869" y="17252"/>
                  </a:cubicBezTo>
                  <a:cubicBezTo>
                    <a:pt x="2679" y="16954"/>
                    <a:pt x="2678" y="16540"/>
                    <a:pt x="2471" y="16258"/>
                  </a:cubicBezTo>
                  <a:cubicBezTo>
                    <a:pt x="2202" y="15893"/>
                    <a:pt x="2200" y="15466"/>
                    <a:pt x="2079" y="15080"/>
                  </a:cubicBezTo>
                  <a:cubicBezTo>
                    <a:pt x="1956" y="14686"/>
                    <a:pt x="1798" y="14276"/>
                    <a:pt x="1815" y="13823"/>
                  </a:cubicBezTo>
                  <a:cubicBezTo>
                    <a:pt x="1831" y="13399"/>
                    <a:pt x="1668" y="12964"/>
                    <a:pt x="1663" y="12526"/>
                  </a:cubicBezTo>
                  <a:cubicBezTo>
                    <a:pt x="1658" y="11926"/>
                    <a:pt x="1698" y="11306"/>
                    <a:pt x="1636" y="10733"/>
                  </a:cubicBezTo>
                  <a:cubicBezTo>
                    <a:pt x="1588" y="10291"/>
                    <a:pt x="1886" y="9884"/>
                    <a:pt x="1669" y="9466"/>
                  </a:cubicBezTo>
                  <a:cubicBezTo>
                    <a:pt x="1657" y="9441"/>
                    <a:pt x="1740" y="9383"/>
                    <a:pt x="1740" y="9340"/>
                  </a:cubicBezTo>
                  <a:cubicBezTo>
                    <a:pt x="1740" y="9210"/>
                    <a:pt x="2155" y="9133"/>
                    <a:pt x="1795" y="8958"/>
                  </a:cubicBezTo>
                  <a:cubicBezTo>
                    <a:pt x="1768" y="8945"/>
                    <a:pt x="1814" y="8875"/>
                    <a:pt x="1859" y="8835"/>
                  </a:cubicBezTo>
                  <a:cubicBezTo>
                    <a:pt x="1994" y="8718"/>
                    <a:pt x="2129" y="8647"/>
                    <a:pt x="2039" y="8385"/>
                  </a:cubicBezTo>
                  <a:cubicBezTo>
                    <a:pt x="1980" y="8216"/>
                    <a:pt x="2251" y="7955"/>
                    <a:pt x="2365" y="7733"/>
                  </a:cubicBezTo>
                  <a:cubicBezTo>
                    <a:pt x="2613" y="7247"/>
                    <a:pt x="2890" y="6770"/>
                    <a:pt x="3259" y="6334"/>
                  </a:cubicBezTo>
                  <a:cubicBezTo>
                    <a:pt x="3437" y="6124"/>
                    <a:pt x="3713" y="5812"/>
                    <a:pt x="3679" y="5444"/>
                  </a:cubicBezTo>
                  <a:cubicBezTo>
                    <a:pt x="3678" y="5422"/>
                    <a:pt x="3680" y="5385"/>
                    <a:pt x="3694" y="5378"/>
                  </a:cubicBezTo>
                  <a:cubicBezTo>
                    <a:pt x="4276" y="5076"/>
                    <a:pt x="4397" y="4363"/>
                    <a:pt x="4939" y="4060"/>
                  </a:cubicBezTo>
                  <a:cubicBezTo>
                    <a:pt x="5449" y="3776"/>
                    <a:pt x="5654" y="3138"/>
                    <a:pt x="6307" y="3049"/>
                  </a:cubicBezTo>
                  <a:cubicBezTo>
                    <a:pt x="6484" y="2597"/>
                    <a:pt x="7017" y="2606"/>
                    <a:pt x="7355" y="2357"/>
                  </a:cubicBezTo>
                  <a:cubicBezTo>
                    <a:pt x="7578" y="2192"/>
                    <a:pt x="7940" y="2110"/>
                    <a:pt x="8189" y="1912"/>
                  </a:cubicBezTo>
                  <a:cubicBezTo>
                    <a:pt x="8238" y="1984"/>
                    <a:pt x="8274" y="2007"/>
                    <a:pt x="8300" y="2007"/>
                  </a:cubicBezTo>
                  <a:cubicBezTo>
                    <a:pt x="8315" y="2007"/>
                    <a:pt x="8328" y="1999"/>
                    <a:pt x="8338" y="1989"/>
                  </a:cubicBezTo>
                  <a:cubicBezTo>
                    <a:pt x="8828" y="1501"/>
                    <a:pt x="9519" y="1650"/>
                    <a:pt x="10114" y="1502"/>
                  </a:cubicBezTo>
                  <a:cubicBezTo>
                    <a:pt x="10625" y="1375"/>
                    <a:pt x="11170" y="1343"/>
                    <a:pt x="11702" y="1321"/>
                  </a:cubicBezTo>
                  <a:cubicBezTo>
                    <a:pt x="11884" y="1314"/>
                    <a:pt x="12071" y="1259"/>
                    <a:pt x="12261" y="1259"/>
                  </a:cubicBezTo>
                  <a:close/>
                  <a:moveTo>
                    <a:pt x="12129" y="1"/>
                  </a:moveTo>
                  <a:cubicBezTo>
                    <a:pt x="11806" y="1"/>
                    <a:pt x="11480" y="29"/>
                    <a:pt x="11154" y="127"/>
                  </a:cubicBezTo>
                  <a:cubicBezTo>
                    <a:pt x="10624" y="286"/>
                    <a:pt x="10026" y="226"/>
                    <a:pt x="9481" y="354"/>
                  </a:cubicBezTo>
                  <a:cubicBezTo>
                    <a:pt x="9236" y="413"/>
                    <a:pt x="8989" y="362"/>
                    <a:pt x="8768" y="444"/>
                  </a:cubicBezTo>
                  <a:cubicBezTo>
                    <a:pt x="8426" y="571"/>
                    <a:pt x="8072" y="733"/>
                    <a:pt x="7747" y="833"/>
                  </a:cubicBezTo>
                  <a:cubicBezTo>
                    <a:pt x="7002" y="1061"/>
                    <a:pt x="6388" y="1499"/>
                    <a:pt x="5687" y="1783"/>
                  </a:cubicBezTo>
                  <a:cubicBezTo>
                    <a:pt x="5521" y="1850"/>
                    <a:pt x="5315" y="1901"/>
                    <a:pt x="5332" y="2141"/>
                  </a:cubicBezTo>
                  <a:cubicBezTo>
                    <a:pt x="5282" y="2120"/>
                    <a:pt x="5235" y="2111"/>
                    <a:pt x="5191" y="2111"/>
                  </a:cubicBezTo>
                  <a:cubicBezTo>
                    <a:pt x="5060" y="2111"/>
                    <a:pt x="4959" y="2194"/>
                    <a:pt x="4907" y="2307"/>
                  </a:cubicBezTo>
                  <a:cubicBezTo>
                    <a:pt x="4823" y="2492"/>
                    <a:pt x="4660" y="2556"/>
                    <a:pt x="4518" y="2671"/>
                  </a:cubicBezTo>
                  <a:cubicBezTo>
                    <a:pt x="4069" y="3035"/>
                    <a:pt x="3526" y="3374"/>
                    <a:pt x="3266" y="3847"/>
                  </a:cubicBezTo>
                  <a:cubicBezTo>
                    <a:pt x="2989" y="4353"/>
                    <a:pt x="2511" y="4710"/>
                    <a:pt x="2292" y="5243"/>
                  </a:cubicBezTo>
                  <a:cubicBezTo>
                    <a:pt x="2111" y="5679"/>
                    <a:pt x="1832" y="6067"/>
                    <a:pt x="1559" y="6464"/>
                  </a:cubicBezTo>
                  <a:cubicBezTo>
                    <a:pt x="1272" y="6880"/>
                    <a:pt x="1072" y="7371"/>
                    <a:pt x="857" y="7840"/>
                  </a:cubicBezTo>
                  <a:cubicBezTo>
                    <a:pt x="655" y="8280"/>
                    <a:pt x="546" y="8746"/>
                    <a:pt x="434" y="9183"/>
                  </a:cubicBezTo>
                  <a:cubicBezTo>
                    <a:pt x="281" y="9777"/>
                    <a:pt x="292" y="10423"/>
                    <a:pt x="209" y="11043"/>
                  </a:cubicBezTo>
                  <a:cubicBezTo>
                    <a:pt x="181" y="11247"/>
                    <a:pt x="402" y="11413"/>
                    <a:pt x="333" y="11567"/>
                  </a:cubicBezTo>
                  <a:cubicBezTo>
                    <a:pt x="1" y="12301"/>
                    <a:pt x="421" y="13013"/>
                    <a:pt x="384" y="13744"/>
                  </a:cubicBezTo>
                  <a:cubicBezTo>
                    <a:pt x="356" y="14327"/>
                    <a:pt x="640" y="14921"/>
                    <a:pt x="759" y="15516"/>
                  </a:cubicBezTo>
                  <a:cubicBezTo>
                    <a:pt x="925" y="16346"/>
                    <a:pt x="1316" y="17095"/>
                    <a:pt x="1664" y="17860"/>
                  </a:cubicBezTo>
                  <a:cubicBezTo>
                    <a:pt x="1839" y="18241"/>
                    <a:pt x="2105" y="18583"/>
                    <a:pt x="2309" y="18931"/>
                  </a:cubicBezTo>
                  <a:cubicBezTo>
                    <a:pt x="2548" y="19342"/>
                    <a:pt x="2764" y="19764"/>
                    <a:pt x="2957" y="20197"/>
                  </a:cubicBezTo>
                  <a:cubicBezTo>
                    <a:pt x="3346" y="21066"/>
                    <a:pt x="3976" y="21807"/>
                    <a:pt x="4456" y="22631"/>
                  </a:cubicBezTo>
                  <a:cubicBezTo>
                    <a:pt x="4649" y="22962"/>
                    <a:pt x="4970" y="23233"/>
                    <a:pt x="5175" y="23535"/>
                  </a:cubicBezTo>
                  <a:cubicBezTo>
                    <a:pt x="5544" y="24079"/>
                    <a:pt x="5905" y="24615"/>
                    <a:pt x="6375" y="25082"/>
                  </a:cubicBezTo>
                  <a:cubicBezTo>
                    <a:pt x="6599" y="25304"/>
                    <a:pt x="6810" y="25520"/>
                    <a:pt x="6973" y="25801"/>
                  </a:cubicBezTo>
                  <a:cubicBezTo>
                    <a:pt x="7232" y="26252"/>
                    <a:pt x="7658" y="26601"/>
                    <a:pt x="7981" y="27006"/>
                  </a:cubicBezTo>
                  <a:cubicBezTo>
                    <a:pt x="8304" y="27412"/>
                    <a:pt x="8587" y="27824"/>
                    <a:pt x="8996" y="28177"/>
                  </a:cubicBezTo>
                  <a:cubicBezTo>
                    <a:pt x="9204" y="28356"/>
                    <a:pt x="9529" y="28583"/>
                    <a:pt x="9552" y="28977"/>
                  </a:cubicBezTo>
                  <a:cubicBezTo>
                    <a:pt x="9560" y="29105"/>
                    <a:pt x="9658" y="29261"/>
                    <a:pt x="9848" y="29261"/>
                  </a:cubicBezTo>
                  <a:cubicBezTo>
                    <a:pt x="9921" y="29261"/>
                    <a:pt x="10007" y="29238"/>
                    <a:pt x="10106" y="29182"/>
                  </a:cubicBezTo>
                  <a:cubicBezTo>
                    <a:pt x="10408" y="29014"/>
                    <a:pt x="10639" y="28810"/>
                    <a:pt x="10898" y="28601"/>
                  </a:cubicBezTo>
                  <a:cubicBezTo>
                    <a:pt x="11698" y="27954"/>
                    <a:pt x="12314" y="27127"/>
                    <a:pt x="13187" y="26554"/>
                  </a:cubicBezTo>
                  <a:cubicBezTo>
                    <a:pt x="13498" y="26352"/>
                    <a:pt x="13685" y="26005"/>
                    <a:pt x="13987" y="25757"/>
                  </a:cubicBezTo>
                  <a:cubicBezTo>
                    <a:pt x="14494" y="25340"/>
                    <a:pt x="14991" y="24898"/>
                    <a:pt x="15333" y="24322"/>
                  </a:cubicBezTo>
                  <a:cubicBezTo>
                    <a:pt x="15439" y="24144"/>
                    <a:pt x="15792" y="24001"/>
                    <a:pt x="15867" y="23886"/>
                  </a:cubicBezTo>
                  <a:cubicBezTo>
                    <a:pt x="16084" y="23554"/>
                    <a:pt x="16342" y="23281"/>
                    <a:pt x="16608" y="22987"/>
                  </a:cubicBezTo>
                  <a:cubicBezTo>
                    <a:pt x="16911" y="22656"/>
                    <a:pt x="17086" y="22220"/>
                    <a:pt x="17487" y="21945"/>
                  </a:cubicBezTo>
                  <a:cubicBezTo>
                    <a:pt x="17603" y="21866"/>
                    <a:pt x="17559" y="21622"/>
                    <a:pt x="17784" y="21622"/>
                  </a:cubicBezTo>
                  <a:cubicBezTo>
                    <a:pt x="17792" y="21622"/>
                    <a:pt x="17799" y="21622"/>
                    <a:pt x="17807" y="21623"/>
                  </a:cubicBezTo>
                  <a:cubicBezTo>
                    <a:pt x="17816" y="21152"/>
                    <a:pt x="18271" y="20911"/>
                    <a:pt x="18518" y="20620"/>
                  </a:cubicBezTo>
                  <a:cubicBezTo>
                    <a:pt x="19002" y="20051"/>
                    <a:pt x="19386" y="19414"/>
                    <a:pt x="19869" y="18845"/>
                  </a:cubicBezTo>
                  <a:cubicBezTo>
                    <a:pt x="20095" y="18578"/>
                    <a:pt x="20390" y="18237"/>
                    <a:pt x="20450" y="17815"/>
                  </a:cubicBezTo>
                  <a:cubicBezTo>
                    <a:pt x="20483" y="17582"/>
                    <a:pt x="20619" y="17363"/>
                    <a:pt x="20813" y="17169"/>
                  </a:cubicBezTo>
                  <a:cubicBezTo>
                    <a:pt x="20937" y="17043"/>
                    <a:pt x="21242" y="16919"/>
                    <a:pt x="21062" y="16615"/>
                  </a:cubicBezTo>
                  <a:cubicBezTo>
                    <a:pt x="21025" y="16552"/>
                    <a:pt x="21133" y="16320"/>
                    <a:pt x="21205" y="16306"/>
                  </a:cubicBezTo>
                  <a:cubicBezTo>
                    <a:pt x="21550" y="16237"/>
                    <a:pt x="21441" y="15952"/>
                    <a:pt x="21520" y="15766"/>
                  </a:cubicBezTo>
                  <a:cubicBezTo>
                    <a:pt x="21687" y="15369"/>
                    <a:pt x="21588" y="14933"/>
                    <a:pt x="21686" y="14518"/>
                  </a:cubicBezTo>
                  <a:cubicBezTo>
                    <a:pt x="21726" y="14344"/>
                    <a:pt x="21952" y="14153"/>
                    <a:pt x="21870" y="14095"/>
                  </a:cubicBezTo>
                  <a:cubicBezTo>
                    <a:pt x="21516" y="13846"/>
                    <a:pt x="22181" y="13599"/>
                    <a:pt x="21841" y="13386"/>
                  </a:cubicBezTo>
                  <a:cubicBezTo>
                    <a:pt x="22287" y="13248"/>
                    <a:pt x="21730" y="12748"/>
                    <a:pt x="22154" y="12601"/>
                  </a:cubicBezTo>
                  <a:cubicBezTo>
                    <a:pt x="21943" y="12403"/>
                    <a:pt x="22474" y="12140"/>
                    <a:pt x="22090" y="11957"/>
                  </a:cubicBezTo>
                  <a:cubicBezTo>
                    <a:pt x="22117" y="11912"/>
                    <a:pt x="22139" y="11864"/>
                    <a:pt x="22168" y="11820"/>
                  </a:cubicBezTo>
                  <a:cubicBezTo>
                    <a:pt x="22364" y="11533"/>
                    <a:pt x="22365" y="11218"/>
                    <a:pt x="22266" y="10910"/>
                  </a:cubicBezTo>
                  <a:cubicBezTo>
                    <a:pt x="22248" y="10854"/>
                    <a:pt x="22106" y="10828"/>
                    <a:pt x="22154" y="10701"/>
                  </a:cubicBezTo>
                  <a:cubicBezTo>
                    <a:pt x="22336" y="10220"/>
                    <a:pt x="22048" y="9715"/>
                    <a:pt x="22227" y="9236"/>
                  </a:cubicBezTo>
                  <a:cubicBezTo>
                    <a:pt x="22267" y="9126"/>
                    <a:pt x="22221" y="9017"/>
                    <a:pt x="22239" y="8961"/>
                  </a:cubicBezTo>
                  <a:cubicBezTo>
                    <a:pt x="22349" y="8619"/>
                    <a:pt x="22057" y="8338"/>
                    <a:pt x="22131" y="7901"/>
                  </a:cubicBezTo>
                  <a:cubicBezTo>
                    <a:pt x="22273" y="7349"/>
                    <a:pt x="21654" y="6890"/>
                    <a:pt x="21604" y="6274"/>
                  </a:cubicBezTo>
                  <a:cubicBezTo>
                    <a:pt x="21580" y="5981"/>
                    <a:pt x="21271" y="5762"/>
                    <a:pt x="21215" y="5532"/>
                  </a:cubicBezTo>
                  <a:cubicBezTo>
                    <a:pt x="21082" y="4992"/>
                    <a:pt x="20382" y="4863"/>
                    <a:pt x="20351" y="4301"/>
                  </a:cubicBezTo>
                  <a:cubicBezTo>
                    <a:pt x="19726" y="3952"/>
                    <a:pt x="19349" y="3353"/>
                    <a:pt x="18815" y="2917"/>
                  </a:cubicBezTo>
                  <a:cubicBezTo>
                    <a:pt x="17984" y="2241"/>
                    <a:pt x="17110" y="1612"/>
                    <a:pt x="16155" y="1100"/>
                  </a:cubicBezTo>
                  <a:cubicBezTo>
                    <a:pt x="15790" y="903"/>
                    <a:pt x="15382" y="737"/>
                    <a:pt x="15035" y="543"/>
                  </a:cubicBezTo>
                  <a:cubicBezTo>
                    <a:pt x="14390" y="182"/>
                    <a:pt x="13705" y="79"/>
                    <a:pt x="13025" y="41"/>
                  </a:cubicBezTo>
                  <a:cubicBezTo>
                    <a:pt x="12729" y="25"/>
                    <a:pt x="12430" y="1"/>
                    <a:pt x="1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304325" y="2107313"/>
              <a:ext cx="291525" cy="317775"/>
            </a:xfrm>
            <a:custGeom>
              <a:avLst/>
              <a:gdLst/>
              <a:ahLst/>
              <a:cxnLst/>
              <a:rect l="l" t="t" r="r" b="b"/>
              <a:pathLst>
                <a:path w="11661" h="12711" extrusionOk="0">
                  <a:moveTo>
                    <a:pt x="3483" y="732"/>
                  </a:moveTo>
                  <a:cubicBezTo>
                    <a:pt x="3494" y="732"/>
                    <a:pt x="3504" y="733"/>
                    <a:pt x="3514" y="734"/>
                  </a:cubicBezTo>
                  <a:cubicBezTo>
                    <a:pt x="3624" y="755"/>
                    <a:pt x="3735" y="760"/>
                    <a:pt x="3845" y="760"/>
                  </a:cubicBezTo>
                  <a:cubicBezTo>
                    <a:pt x="3942" y="760"/>
                    <a:pt x="4038" y="756"/>
                    <a:pt x="4135" y="756"/>
                  </a:cubicBezTo>
                  <a:cubicBezTo>
                    <a:pt x="4312" y="756"/>
                    <a:pt x="4488" y="768"/>
                    <a:pt x="4660" y="838"/>
                  </a:cubicBezTo>
                  <a:cubicBezTo>
                    <a:pt x="5098" y="1018"/>
                    <a:pt x="5290" y="1393"/>
                    <a:pt x="5506" y="1725"/>
                  </a:cubicBezTo>
                  <a:cubicBezTo>
                    <a:pt x="5670" y="1974"/>
                    <a:pt x="5922" y="2199"/>
                    <a:pt x="5915" y="2543"/>
                  </a:cubicBezTo>
                  <a:cubicBezTo>
                    <a:pt x="5912" y="2802"/>
                    <a:pt x="5896" y="3059"/>
                    <a:pt x="5812" y="3295"/>
                  </a:cubicBezTo>
                  <a:cubicBezTo>
                    <a:pt x="5669" y="3701"/>
                    <a:pt x="5435" y="4077"/>
                    <a:pt x="5308" y="4491"/>
                  </a:cubicBezTo>
                  <a:cubicBezTo>
                    <a:pt x="5296" y="4530"/>
                    <a:pt x="5290" y="4585"/>
                    <a:pt x="5260" y="4607"/>
                  </a:cubicBezTo>
                  <a:cubicBezTo>
                    <a:pt x="4880" y="4873"/>
                    <a:pt x="5159" y="5056"/>
                    <a:pt x="5362" y="5237"/>
                  </a:cubicBezTo>
                  <a:cubicBezTo>
                    <a:pt x="5583" y="5434"/>
                    <a:pt x="5559" y="5652"/>
                    <a:pt x="5301" y="5830"/>
                  </a:cubicBezTo>
                  <a:cubicBezTo>
                    <a:pt x="5264" y="5855"/>
                    <a:pt x="5235" y="5865"/>
                    <a:pt x="5211" y="5865"/>
                  </a:cubicBezTo>
                  <a:cubicBezTo>
                    <a:pt x="5148" y="5865"/>
                    <a:pt x="5125" y="5795"/>
                    <a:pt x="5087" y="5761"/>
                  </a:cubicBezTo>
                  <a:cubicBezTo>
                    <a:pt x="4813" y="5515"/>
                    <a:pt x="4483" y="5369"/>
                    <a:pt x="4131" y="5369"/>
                  </a:cubicBezTo>
                  <a:cubicBezTo>
                    <a:pt x="4045" y="5369"/>
                    <a:pt x="3959" y="5378"/>
                    <a:pt x="3871" y="5396"/>
                  </a:cubicBezTo>
                  <a:cubicBezTo>
                    <a:pt x="3580" y="5456"/>
                    <a:pt x="3293" y="5523"/>
                    <a:pt x="3000" y="5532"/>
                  </a:cubicBezTo>
                  <a:cubicBezTo>
                    <a:pt x="2973" y="5532"/>
                    <a:pt x="2945" y="5533"/>
                    <a:pt x="2918" y="5533"/>
                  </a:cubicBezTo>
                  <a:cubicBezTo>
                    <a:pt x="2366" y="5533"/>
                    <a:pt x="1882" y="5358"/>
                    <a:pt x="1446" y="5027"/>
                  </a:cubicBezTo>
                  <a:cubicBezTo>
                    <a:pt x="802" y="4540"/>
                    <a:pt x="808" y="3867"/>
                    <a:pt x="814" y="3221"/>
                  </a:cubicBezTo>
                  <a:cubicBezTo>
                    <a:pt x="816" y="3061"/>
                    <a:pt x="881" y="2794"/>
                    <a:pt x="1055" y="2614"/>
                  </a:cubicBezTo>
                  <a:cubicBezTo>
                    <a:pt x="1114" y="2553"/>
                    <a:pt x="1159" y="2526"/>
                    <a:pt x="1194" y="2526"/>
                  </a:cubicBezTo>
                  <a:cubicBezTo>
                    <a:pt x="1242" y="2526"/>
                    <a:pt x="1272" y="2574"/>
                    <a:pt x="1299" y="2651"/>
                  </a:cubicBezTo>
                  <a:cubicBezTo>
                    <a:pt x="1426" y="3004"/>
                    <a:pt x="1644" y="3322"/>
                    <a:pt x="1817" y="3652"/>
                  </a:cubicBezTo>
                  <a:cubicBezTo>
                    <a:pt x="1929" y="3866"/>
                    <a:pt x="2187" y="4119"/>
                    <a:pt x="2581" y="4119"/>
                  </a:cubicBezTo>
                  <a:cubicBezTo>
                    <a:pt x="2582" y="4119"/>
                    <a:pt x="2583" y="4119"/>
                    <a:pt x="2584" y="4119"/>
                  </a:cubicBezTo>
                  <a:cubicBezTo>
                    <a:pt x="3330" y="4117"/>
                    <a:pt x="3738" y="3685"/>
                    <a:pt x="4152" y="3217"/>
                  </a:cubicBezTo>
                  <a:cubicBezTo>
                    <a:pt x="4439" y="2892"/>
                    <a:pt x="4456" y="2557"/>
                    <a:pt x="4357" y="2182"/>
                  </a:cubicBezTo>
                  <a:cubicBezTo>
                    <a:pt x="4328" y="2069"/>
                    <a:pt x="4285" y="1957"/>
                    <a:pt x="4196" y="1896"/>
                  </a:cubicBezTo>
                  <a:cubicBezTo>
                    <a:pt x="3783" y="1614"/>
                    <a:pt x="3414" y="1276"/>
                    <a:pt x="2898" y="1057"/>
                  </a:cubicBezTo>
                  <a:lnTo>
                    <a:pt x="2899" y="1057"/>
                  </a:lnTo>
                  <a:cubicBezTo>
                    <a:pt x="3109" y="939"/>
                    <a:pt x="3319" y="732"/>
                    <a:pt x="3483" y="732"/>
                  </a:cubicBezTo>
                  <a:close/>
                  <a:moveTo>
                    <a:pt x="8479" y="8048"/>
                  </a:moveTo>
                  <a:cubicBezTo>
                    <a:pt x="8591" y="8066"/>
                    <a:pt x="8652" y="8133"/>
                    <a:pt x="8716" y="8201"/>
                  </a:cubicBezTo>
                  <a:cubicBezTo>
                    <a:pt x="9058" y="8563"/>
                    <a:pt x="9407" y="8918"/>
                    <a:pt x="9743" y="9284"/>
                  </a:cubicBezTo>
                  <a:cubicBezTo>
                    <a:pt x="9799" y="9345"/>
                    <a:pt x="9853" y="9396"/>
                    <a:pt x="9927" y="9432"/>
                  </a:cubicBezTo>
                  <a:cubicBezTo>
                    <a:pt x="10114" y="9526"/>
                    <a:pt x="10021" y="9667"/>
                    <a:pt x="9927" y="9713"/>
                  </a:cubicBezTo>
                  <a:cubicBezTo>
                    <a:pt x="9535" y="9907"/>
                    <a:pt x="9353" y="10294"/>
                    <a:pt x="8967" y="10501"/>
                  </a:cubicBezTo>
                  <a:cubicBezTo>
                    <a:pt x="8872" y="10552"/>
                    <a:pt x="8758" y="10578"/>
                    <a:pt x="8648" y="10578"/>
                  </a:cubicBezTo>
                  <a:cubicBezTo>
                    <a:pt x="8455" y="10578"/>
                    <a:pt x="8273" y="10496"/>
                    <a:pt x="8226" y="10316"/>
                  </a:cubicBezTo>
                  <a:cubicBezTo>
                    <a:pt x="8175" y="10116"/>
                    <a:pt x="8068" y="9973"/>
                    <a:pt x="7878" y="9879"/>
                  </a:cubicBezTo>
                  <a:cubicBezTo>
                    <a:pt x="7814" y="9847"/>
                    <a:pt x="7812" y="9806"/>
                    <a:pt x="7789" y="9756"/>
                  </a:cubicBezTo>
                  <a:cubicBezTo>
                    <a:pt x="7621" y="9402"/>
                    <a:pt x="7449" y="9046"/>
                    <a:pt x="7172" y="8748"/>
                  </a:cubicBezTo>
                  <a:cubicBezTo>
                    <a:pt x="7074" y="8643"/>
                    <a:pt x="7192" y="8582"/>
                    <a:pt x="7223" y="8582"/>
                  </a:cubicBezTo>
                  <a:cubicBezTo>
                    <a:pt x="7223" y="8582"/>
                    <a:pt x="7224" y="8582"/>
                    <a:pt x="7225" y="8582"/>
                  </a:cubicBezTo>
                  <a:cubicBezTo>
                    <a:pt x="7249" y="8584"/>
                    <a:pt x="7273" y="8585"/>
                    <a:pt x="7296" y="8585"/>
                  </a:cubicBezTo>
                  <a:cubicBezTo>
                    <a:pt x="7748" y="8585"/>
                    <a:pt x="8037" y="8273"/>
                    <a:pt x="8395" y="8095"/>
                  </a:cubicBezTo>
                  <a:cubicBezTo>
                    <a:pt x="8425" y="8080"/>
                    <a:pt x="8454" y="8062"/>
                    <a:pt x="8479" y="8048"/>
                  </a:cubicBezTo>
                  <a:close/>
                  <a:moveTo>
                    <a:pt x="8675" y="2645"/>
                  </a:moveTo>
                  <a:cubicBezTo>
                    <a:pt x="8800" y="2645"/>
                    <a:pt x="8940" y="2770"/>
                    <a:pt x="9031" y="2823"/>
                  </a:cubicBezTo>
                  <a:cubicBezTo>
                    <a:pt x="9508" y="3105"/>
                    <a:pt x="9884" y="3496"/>
                    <a:pt x="10257" y="3885"/>
                  </a:cubicBezTo>
                  <a:cubicBezTo>
                    <a:pt x="10283" y="3908"/>
                    <a:pt x="10311" y="3928"/>
                    <a:pt x="10341" y="3944"/>
                  </a:cubicBezTo>
                  <a:cubicBezTo>
                    <a:pt x="10894" y="4274"/>
                    <a:pt x="10927" y="4430"/>
                    <a:pt x="10507" y="4887"/>
                  </a:cubicBezTo>
                  <a:cubicBezTo>
                    <a:pt x="10052" y="5381"/>
                    <a:pt x="9549" y="5840"/>
                    <a:pt x="9070" y="6314"/>
                  </a:cubicBezTo>
                  <a:cubicBezTo>
                    <a:pt x="8662" y="6720"/>
                    <a:pt x="8265" y="7144"/>
                    <a:pt x="7825" y="7522"/>
                  </a:cubicBezTo>
                  <a:cubicBezTo>
                    <a:pt x="7665" y="7660"/>
                    <a:pt x="7519" y="7910"/>
                    <a:pt x="7253" y="7910"/>
                  </a:cubicBezTo>
                  <a:cubicBezTo>
                    <a:pt x="7180" y="7910"/>
                    <a:pt x="7099" y="7891"/>
                    <a:pt x="7006" y="7847"/>
                  </a:cubicBezTo>
                  <a:cubicBezTo>
                    <a:pt x="6996" y="7842"/>
                    <a:pt x="6984" y="7840"/>
                    <a:pt x="6970" y="7840"/>
                  </a:cubicBezTo>
                  <a:cubicBezTo>
                    <a:pt x="6891" y="7840"/>
                    <a:pt x="6758" y="7910"/>
                    <a:pt x="6687" y="7969"/>
                  </a:cubicBezTo>
                  <a:cubicBezTo>
                    <a:pt x="6207" y="8371"/>
                    <a:pt x="5687" y="8730"/>
                    <a:pt x="5299" y="9222"/>
                  </a:cubicBezTo>
                  <a:cubicBezTo>
                    <a:pt x="5074" y="9507"/>
                    <a:pt x="4715" y="9702"/>
                    <a:pt x="4478" y="9994"/>
                  </a:cubicBezTo>
                  <a:cubicBezTo>
                    <a:pt x="4303" y="10208"/>
                    <a:pt x="4035" y="10374"/>
                    <a:pt x="4095" y="10705"/>
                  </a:cubicBezTo>
                  <a:cubicBezTo>
                    <a:pt x="4223" y="10939"/>
                    <a:pt x="3988" y="11124"/>
                    <a:pt x="3861" y="11248"/>
                  </a:cubicBezTo>
                  <a:cubicBezTo>
                    <a:pt x="3646" y="11457"/>
                    <a:pt x="3429" y="11676"/>
                    <a:pt x="3191" y="11872"/>
                  </a:cubicBezTo>
                  <a:cubicBezTo>
                    <a:pt x="3079" y="11964"/>
                    <a:pt x="2967" y="11999"/>
                    <a:pt x="2868" y="11999"/>
                  </a:cubicBezTo>
                  <a:cubicBezTo>
                    <a:pt x="2809" y="11999"/>
                    <a:pt x="2755" y="11987"/>
                    <a:pt x="2708" y="11966"/>
                  </a:cubicBezTo>
                  <a:cubicBezTo>
                    <a:pt x="2570" y="11905"/>
                    <a:pt x="2465" y="11739"/>
                    <a:pt x="2497" y="11552"/>
                  </a:cubicBezTo>
                  <a:cubicBezTo>
                    <a:pt x="2515" y="11447"/>
                    <a:pt x="2555" y="11348"/>
                    <a:pt x="2568" y="11241"/>
                  </a:cubicBezTo>
                  <a:cubicBezTo>
                    <a:pt x="2610" y="10937"/>
                    <a:pt x="2691" y="10640"/>
                    <a:pt x="2810" y="10357"/>
                  </a:cubicBezTo>
                  <a:cubicBezTo>
                    <a:pt x="2830" y="10307"/>
                    <a:pt x="2891" y="10171"/>
                    <a:pt x="3031" y="10171"/>
                  </a:cubicBezTo>
                  <a:cubicBezTo>
                    <a:pt x="3077" y="10171"/>
                    <a:pt x="3132" y="10186"/>
                    <a:pt x="3197" y="10224"/>
                  </a:cubicBezTo>
                  <a:cubicBezTo>
                    <a:pt x="3276" y="10270"/>
                    <a:pt x="3355" y="10293"/>
                    <a:pt x="3432" y="10293"/>
                  </a:cubicBezTo>
                  <a:cubicBezTo>
                    <a:pt x="3581" y="10293"/>
                    <a:pt x="3727" y="10208"/>
                    <a:pt x="3877" y="10040"/>
                  </a:cubicBezTo>
                  <a:cubicBezTo>
                    <a:pt x="4241" y="9634"/>
                    <a:pt x="4672" y="9266"/>
                    <a:pt x="4980" y="8823"/>
                  </a:cubicBezTo>
                  <a:cubicBezTo>
                    <a:pt x="5197" y="8511"/>
                    <a:pt x="5499" y="8251"/>
                    <a:pt x="5659" y="7904"/>
                  </a:cubicBezTo>
                  <a:cubicBezTo>
                    <a:pt x="5751" y="7707"/>
                    <a:pt x="5751" y="7521"/>
                    <a:pt x="5731" y="7307"/>
                  </a:cubicBezTo>
                  <a:cubicBezTo>
                    <a:pt x="5694" y="6924"/>
                    <a:pt x="5670" y="6520"/>
                    <a:pt x="6036" y="6217"/>
                  </a:cubicBezTo>
                  <a:cubicBezTo>
                    <a:pt x="6064" y="6193"/>
                    <a:pt x="6061" y="6138"/>
                    <a:pt x="6080" y="6102"/>
                  </a:cubicBezTo>
                  <a:cubicBezTo>
                    <a:pt x="6191" y="5883"/>
                    <a:pt x="6199" y="5643"/>
                    <a:pt x="6505" y="5489"/>
                  </a:cubicBezTo>
                  <a:cubicBezTo>
                    <a:pt x="6725" y="5379"/>
                    <a:pt x="6846" y="5076"/>
                    <a:pt x="6963" y="4840"/>
                  </a:cubicBezTo>
                  <a:cubicBezTo>
                    <a:pt x="7021" y="4725"/>
                    <a:pt x="7027" y="4609"/>
                    <a:pt x="7188" y="4609"/>
                  </a:cubicBezTo>
                  <a:cubicBezTo>
                    <a:pt x="7198" y="4609"/>
                    <a:pt x="7208" y="4610"/>
                    <a:pt x="7220" y="4611"/>
                  </a:cubicBezTo>
                  <a:cubicBezTo>
                    <a:pt x="7137" y="4319"/>
                    <a:pt x="7505" y="4287"/>
                    <a:pt x="7593" y="4079"/>
                  </a:cubicBezTo>
                  <a:cubicBezTo>
                    <a:pt x="7802" y="3587"/>
                    <a:pt x="8244" y="3221"/>
                    <a:pt x="8513" y="2753"/>
                  </a:cubicBezTo>
                  <a:cubicBezTo>
                    <a:pt x="8559" y="2674"/>
                    <a:pt x="8615" y="2645"/>
                    <a:pt x="8675" y="2645"/>
                  </a:cubicBezTo>
                  <a:close/>
                  <a:moveTo>
                    <a:pt x="4013" y="0"/>
                  </a:moveTo>
                  <a:cubicBezTo>
                    <a:pt x="3797" y="0"/>
                    <a:pt x="3578" y="44"/>
                    <a:pt x="3359" y="148"/>
                  </a:cubicBezTo>
                  <a:cubicBezTo>
                    <a:pt x="2945" y="344"/>
                    <a:pt x="2341" y="389"/>
                    <a:pt x="2282" y="1014"/>
                  </a:cubicBezTo>
                  <a:cubicBezTo>
                    <a:pt x="2246" y="1401"/>
                    <a:pt x="2281" y="1543"/>
                    <a:pt x="2685" y="1707"/>
                  </a:cubicBezTo>
                  <a:cubicBezTo>
                    <a:pt x="2820" y="1762"/>
                    <a:pt x="3076" y="1792"/>
                    <a:pt x="3075" y="1823"/>
                  </a:cubicBezTo>
                  <a:cubicBezTo>
                    <a:pt x="3069" y="2019"/>
                    <a:pt x="3181" y="2040"/>
                    <a:pt x="3353" y="2085"/>
                  </a:cubicBezTo>
                  <a:cubicBezTo>
                    <a:pt x="3484" y="2119"/>
                    <a:pt x="3623" y="2238"/>
                    <a:pt x="3688" y="2353"/>
                  </a:cubicBezTo>
                  <a:cubicBezTo>
                    <a:pt x="3825" y="2597"/>
                    <a:pt x="3529" y="3175"/>
                    <a:pt x="3231" y="3303"/>
                  </a:cubicBezTo>
                  <a:cubicBezTo>
                    <a:pt x="2998" y="3404"/>
                    <a:pt x="2841" y="3459"/>
                    <a:pt x="2715" y="3459"/>
                  </a:cubicBezTo>
                  <a:cubicBezTo>
                    <a:pt x="2530" y="3459"/>
                    <a:pt x="2414" y="3340"/>
                    <a:pt x="2226" y="3072"/>
                  </a:cubicBezTo>
                  <a:cubicBezTo>
                    <a:pt x="1996" y="2743"/>
                    <a:pt x="1894" y="2356"/>
                    <a:pt x="1622" y="2047"/>
                  </a:cubicBezTo>
                  <a:cubicBezTo>
                    <a:pt x="1523" y="1936"/>
                    <a:pt x="1278" y="1870"/>
                    <a:pt x="1072" y="1870"/>
                  </a:cubicBezTo>
                  <a:cubicBezTo>
                    <a:pt x="911" y="1870"/>
                    <a:pt x="773" y="1911"/>
                    <a:pt x="748" y="2003"/>
                  </a:cubicBezTo>
                  <a:cubicBezTo>
                    <a:pt x="670" y="2301"/>
                    <a:pt x="377" y="2442"/>
                    <a:pt x="265" y="2729"/>
                  </a:cubicBezTo>
                  <a:cubicBezTo>
                    <a:pt x="130" y="3076"/>
                    <a:pt x="1" y="3397"/>
                    <a:pt x="90" y="3752"/>
                  </a:cubicBezTo>
                  <a:cubicBezTo>
                    <a:pt x="172" y="4077"/>
                    <a:pt x="61" y="4451"/>
                    <a:pt x="371" y="4722"/>
                  </a:cubicBezTo>
                  <a:cubicBezTo>
                    <a:pt x="151" y="5088"/>
                    <a:pt x="583" y="5253"/>
                    <a:pt x="735" y="5422"/>
                  </a:cubicBezTo>
                  <a:cubicBezTo>
                    <a:pt x="944" y="5656"/>
                    <a:pt x="1201" y="5946"/>
                    <a:pt x="1597" y="6011"/>
                  </a:cubicBezTo>
                  <a:cubicBezTo>
                    <a:pt x="1851" y="6054"/>
                    <a:pt x="2065" y="6196"/>
                    <a:pt x="2343" y="6196"/>
                  </a:cubicBezTo>
                  <a:cubicBezTo>
                    <a:pt x="2370" y="6196"/>
                    <a:pt x="2398" y="6195"/>
                    <a:pt x="2426" y="6192"/>
                  </a:cubicBezTo>
                  <a:cubicBezTo>
                    <a:pt x="2994" y="6132"/>
                    <a:pt x="3572" y="6152"/>
                    <a:pt x="4125" y="5993"/>
                  </a:cubicBezTo>
                  <a:cubicBezTo>
                    <a:pt x="4168" y="5981"/>
                    <a:pt x="4209" y="5974"/>
                    <a:pt x="4247" y="5974"/>
                  </a:cubicBezTo>
                  <a:cubicBezTo>
                    <a:pt x="4340" y="5974"/>
                    <a:pt x="4415" y="6013"/>
                    <a:pt x="4461" y="6097"/>
                  </a:cubicBezTo>
                  <a:cubicBezTo>
                    <a:pt x="4631" y="6406"/>
                    <a:pt x="4813" y="6715"/>
                    <a:pt x="4781" y="7081"/>
                  </a:cubicBezTo>
                  <a:cubicBezTo>
                    <a:pt x="4777" y="7130"/>
                    <a:pt x="4794" y="7216"/>
                    <a:pt x="4829" y="7229"/>
                  </a:cubicBezTo>
                  <a:cubicBezTo>
                    <a:pt x="5283" y="7404"/>
                    <a:pt x="5040" y="7655"/>
                    <a:pt x="4892" y="7854"/>
                  </a:cubicBezTo>
                  <a:cubicBezTo>
                    <a:pt x="4578" y="8281"/>
                    <a:pt x="4224" y="8682"/>
                    <a:pt x="3898" y="9101"/>
                  </a:cubicBezTo>
                  <a:cubicBezTo>
                    <a:pt x="3675" y="9387"/>
                    <a:pt x="3414" y="9594"/>
                    <a:pt x="3039" y="9594"/>
                  </a:cubicBezTo>
                  <a:cubicBezTo>
                    <a:pt x="2976" y="9594"/>
                    <a:pt x="2911" y="9588"/>
                    <a:pt x="2842" y="9576"/>
                  </a:cubicBezTo>
                  <a:cubicBezTo>
                    <a:pt x="2826" y="9574"/>
                    <a:pt x="2812" y="9572"/>
                    <a:pt x="2798" y="9572"/>
                  </a:cubicBezTo>
                  <a:cubicBezTo>
                    <a:pt x="2767" y="9572"/>
                    <a:pt x="2739" y="9580"/>
                    <a:pt x="2707" y="9601"/>
                  </a:cubicBezTo>
                  <a:cubicBezTo>
                    <a:pt x="2366" y="9823"/>
                    <a:pt x="2126" y="10186"/>
                    <a:pt x="2101" y="10492"/>
                  </a:cubicBezTo>
                  <a:cubicBezTo>
                    <a:pt x="2073" y="10859"/>
                    <a:pt x="1928" y="11181"/>
                    <a:pt x="1861" y="11525"/>
                  </a:cubicBezTo>
                  <a:cubicBezTo>
                    <a:pt x="1810" y="11785"/>
                    <a:pt x="1821" y="12019"/>
                    <a:pt x="1950" y="12250"/>
                  </a:cubicBezTo>
                  <a:cubicBezTo>
                    <a:pt x="2100" y="12517"/>
                    <a:pt x="2465" y="12710"/>
                    <a:pt x="2796" y="12710"/>
                  </a:cubicBezTo>
                  <a:cubicBezTo>
                    <a:pt x="2931" y="12710"/>
                    <a:pt x="3061" y="12678"/>
                    <a:pt x="3168" y="12605"/>
                  </a:cubicBezTo>
                  <a:cubicBezTo>
                    <a:pt x="3357" y="12475"/>
                    <a:pt x="3696" y="12450"/>
                    <a:pt x="3737" y="12191"/>
                  </a:cubicBezTo>
                  <a:cubicBezTo>
                    <a:pt x="3765" y="12008"/>
                    <a:pt x="3903" y="11931"/>
                    <a:pt x="4021" y="11865"/>
                  </a:cubicBezTo>
                  <a:cubicBezTo>
                    <a:pt x="4527" y="11579"/>
                    <a:pt x="4693" y="11132"/>
                    <a:pt x="4815" y="10679"/>
                  </a:cubicBezTo>
                  <a:cubicBezTo>
                    <a:pt x="4722" y="10530"/>
                    <a:pt x="4787" y="10459"/>
                    <a:pt x="4887" y="10394"/>
                  </a:cubicBezTo>
                  <a:cubicBezTo>
                    <a:pt x="5200" y="10195"/>
                    <a:pt x="5362" y="9872"/>
                    <a:pt x="5663" y="9654"/>
                  </a:cubicBezTo>
                  <a:cubicBezTo>
                    <a:pt x="5838" y="9529"/>
                    <a:pt x="6063" y="9383"/>
                    <a:pt x="6136" y="9214"/>
                  </a:cubicBezTo>
                  <a:cubicBezTo>
                    <a:pt x="6202" y="9062"/>
                    <a:pt x="6312" y="8972"/>
                    <a:pt x="6415" y="8964"/>
                  </a:cubicBezTo>
                  <a:cubicBezTo>
                    <a:pt x="6419" y="8964"/>
                    <a:pt x="6424" y="8964"/>
                    <a:pt x="6428" y="8964"/>
                  </a:cubicBezTo>
                  <a:cubicBezTo>
                    <a:pt x="6560" y="8964"/>
                    <a:pt x="6636" y="9104"/>
                    <a:pt x="6701" y="9223"/>
                  </a:cubicBezTo>
                  <a:cubicBezTo>
                    <a:pt x="6804" y="9413"/>
                    <a:pt x="6911" y="9609"/>
                    <a:pt x="7060" y="9768"/>
                  </a:cubicBezTo>
                  <a:cubicBezTo>
                    <a:pt x="7381" y="10108"/>
                    <a:pt x="7650" y="10478"/>
                    <a:pt x="7886" y="10867"/>
                  </a:cubicBezTo>
                  <a:cubicBezTo>
                    <a:pt x="8081" y="11190"/>
                    <a:pt x="8383" y="11417"/>
                    <a:pt x="8647" y="11417"/>
                  </a:cubicBezTo>
                  <a:cubicBezTo>
                    <a:pt x="8705" y="11417"/>
                    <a:pt x="8762" y="11405"/>
                    <a:pt x="8816" y="11381"/>
                  </a:cubicBezTo>
                  <a:cubicBezTo>
                    <a:pt x="9074" y="11262"/>
                    <a:pt x="9309" y="11098"/>
                    <a:pt x="9508" y="10895"/>
                  </a:cubicBezTo>
                  <a:cubicBezTo>
                    <a:pt x="9843" y="10552"/>
                    <a:pt x="10250" y="10267"/>
                    <a:pt x="10529" y="9880"/>
                  </a:cubicBezTo>
                  <a:cubicBezTo>
                    <a:pt x="10552" y="9849"/>
                    <a:pt x="10609" y="9828"/>
                    <a:pt x="10654" y="9819"/>
                  </a:cubicBezTo>
                  <a:cubicBezTo>
                    <a:pt x="11064" y="9741"/>
                    <a:pt x="10864" y="9541"/>
                    <a:pt x="10750" y="9382"/>
                  </a:cubicBezTo>
                  <a:cubicBezTo>
                    <a:pt x="10668" y="9267"/>
                    <a:pt x="10539" y="9182"/>
                    <a:pt x="10436" y="9079"/>
                  </a:cubicBezTo>
                  <a:cubicBezTo>
                    <a:pt x="10042" y="8677"/>
                    <a:pt x="9665" y="8261"/>
                    <a:pt x="9251" y="7876"/>
                  </a:cubicBezTo>
                  <a:cubicBezTo>
                    <a:pt x="8923" y="7572"/>
                    <a:pt x="8904" y="7588"/>
                    <a:pt x="9231" y="7263"/>
                  </a:cubicBezTo>
                  <a:cubicBezTo>
                    <a:pt x="9361" y="7134"/>
                    <a:pt x="9470" y="6990"/>
                    <a:pt x="9579" y="6848"/>
                  </a:cubicBezTo>
                  <a:cubicBezTo>
                    <a:pt x="9809" y="6550"/>
                    <a:pt x="10131" y="6300"/>
                    <a:pt x="10452" y="6074"/>
                  </a:cubicBezTo>
                  <a:cubicBezTo>
                    <a:pt x="10605" y="5966"/>
                    <a:pt x="10512" y="5786"/>
                    <a:pt x="10703" y="5695"/>
                  </a:cubicBezTo>
                  <a:cubicBezTo>
                    <a:pt x="11161" y="5480"/>
                    <a:pt x="11454" y="5143"/>
                    <a:pt x="11465" y="4646"/>
                  </a:cubicBezTo>
                  <a:cubicBezTo>
                    <a:pt x="11468" y="4476"/>
                    <a:pt x="11306" y="4244"/>
                    <a:pt x="11648" y="4176"/>
                  </a:cubicBezTo>
                  <a:cubicBezTo>
                    <a:pt x="11655" y="4175"/>
                    <a:pt x="11660" y="4094"/>
                    <a:pt x="11644" y="4086"/>
                  </a:cubicBezTo>
                  <a:cubicBezTo>
                    <a:pt x="11426" y="3976"/>
                    <a:pt x="11448" y="3654"/>
                    <a:pt x="11144" y="3624"/>
                  </a:cubicBezTo>
                  <a:cubicBezTo>
                    <a:pt x="11034" y="3613"/>
                    <a:pt x="10976" y="3547"/>
                    <a:pt x="10927" y="3469"/>
                  </a:cubicBezTo>
                  <a:cubicBezTo>
                    <a:pt x="10758" y="3203"/>
                    <a:pt x="10419" y="3087"/>
                    <a:pt x="10226" y="2847"/>
                  </a:cubicBezTo>
                  <a:cubicBezTo>
                    <a:pt x="9992" y="2558"/>
                    <a:pt x="9601" y="2441"/>
                    <a:pt x="9358" y="2162"/>
                  </a:cubicBezTo>
                  <a:cubicBezTo>
                    <a:pt x="9184" y="1963"/>
                    <a:pt x="8927" y="1859"/>
                    <a:pt x="8685" y="1859"/>
                  </a:cubicBezTo>
                  <a:cubicBezTo>
                    <a:pt x="8490" y="1859"/>
                    <a:pt x="8305" y="1927"/>
                    <a:pt x="8183" y="2068"/>
                  </a:cubicBezTo>
                  <a:cubicBezTo>
                    <a:pt x="7773" y="2543"/>
                    <a:pt x="7375" y="3024"/>
                    <a:pt x="6988" y="3515"/>
                  </a:cubicBezTo>
                  <a:cubicBezTo>
                    <a:pt x="6679" y="3907"/>
                    <a:pt x="6397" y="4316"/>
                    <a:pt x="6094" y="4713"/>
                  </a:cubicBezTo>
                  <a:cubicBezTo>
                    <a:pt x="6059" y="4760"/>
                    <a:pt x="6037" y="4863"/>
                    <a:pt x="5962" y="4863"/>
                  </a:cubicBezTo>
                  <a:cubicBezTo>
                    <a:pt x="5943" y="4863"/>
                    <a:pt x="5921" y="4856"/>
                    <a:pt x="5893" y="4840"/>
                  </a:cubicBezTo>
                  <a:cubicBezTo>
                    <a:pt x="5804" y="4787"/>
                    <a:pt x="5794" y="4693"/>
                    <a:pt x="5858" y="4581"/>
                  </a:cubicBezTo>
                  <a:cubicBezTo>
                    <a:pt x="6024" y="4292"/>
                    <a:pt x="6171" y="3993"/>
                    <a:pt x="6311" y="3691"/>
                  </a:cubicBezTo>
                  <a:cubicBezTo>
                    <a:pt x="6609" y="3054"/>
                    <a:pt x="6627" y="2406"/>
                    <a:pt x="6353" y="1760"/>
                  </a:cubicBezTo>
                  <a:cubicBezTo>
                    <a:pt x="6312" y="1664"/>
                    <a:pt x="6257" y="1572"/>
                    <a:pt x="6217" y="1473"/>
                  </a:cubicBezTo>
                  <a:cubicBezTo>
                    <a:pt x="6030" y="1019"/>
                    <a:pt x="5670" y="669"/>
                    <a:pt x="5236" y="406"/>
                  </a:cubicBezTo>
                  <a:cubicBezTo>
                    <a:pt x="4856" y="175"/>
                    <a:pt x="4441" y="0"/>
                    <a:pt x="40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5542925" y="2080963"/>
              <a:ext cx="35775" cy="62375"/>
            </a:xfrm>
            <a:custGeom>
              <a:avLst/>
              <a:gdLst/>
              <a:ahLst/>
              <a:cxnLst/>
              <a:rect l="l" t="t" r="r" b="b"/>
              <a:pathLst>
                <a:path w="1431" h="2495" extrusionOk="0">
                  <a:moveTo>
                    <a:pt x="1086" y="0"/>
                  </a:moveTo>
                  <a:cubicBezTo>
                    <a:pt x="1059" y="0"/>
                    <a:pt x="1031" y="1"/>
                    <a:pt x="1000" y="3"/>
                  </a:cubicBezTo>
                  <a:cubicBezTo>
                    <a:pt x="725" y="20"/>
                    <a:pt x="552" y="69"/>
                    <a:pt x="478" y="366"/>
                  </a:cubicBezTo>
                  <a:cubicBezTo>
                    <a:pt x="432" y="553"/>
                    <a:pt x="347" y="757"/>
                    <a:pt x="279" y="947"/>
                  </a:cubicBezTo>
                  <a:cubicBezTo>
                    <a:pt x="173" y="1247"/>
                    <a:pt x="113" y="1565"/>
                    <a:pt x="1" y="1858"/>
                  </a:cubicBezTo>
                  <a:cubicBezTo>
                    <a:pt x="36" y="1977"/>
                    <a:pt x="51" y="2089"/>
                    <a:pt x="103" y="2185"/>
                  </a:cubicBezTo>
                  <a:cubicBezTo>
                    <a:pt x="170" y="2309"/>
                    <a:pt x="236" y="2494"/>
                    <a:pt x="390" y="2494"/>
                  </a:cubicBezTo>
                  <a:cubicBezTo>
                    <a:pt x="400" y="2494"/>
                    <a:pt x="410" y="2494"/>
                    <a:pt x="421" y="2492"/>
                  </a:cubicBezTo>
                  <a:cubicBezTo>
                    <a:pt x="581" y="2469"/>
                    <a:pt x="751" y="2328"/>
                    <a:pt x="785" y="2160"/>
                  </a:cubicBezTo>
                  <a:cubicBezTo>
                    <a:pt x="912" y="1541"/>
                    <a:pt x="1144" y="950"/>
                    <a:pt x="1345" y="350"/>
                  </a:cubicBezTo>
                  <a:cubicBezTo>
                    <a:pt x="1431" y="94"/>
                    <a:pt x="1345" y="0"/>
                    <a:pt x="1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5464450" y="2393088"/>
              <a:ext cx="31825" cy="48725"/>
            </a:xfrm>
            <a:custGeom>
              <a:avLst/>
              <a:gdLst/>
              <a:ahLst/>
              <a:cxnLst/>
              <a:rect l="l" t="t" r="r" b="b"/>
              <a:pathLst>
                <a:path w="1273" h="1949" extrusionOk="0">
                  <a:moveTo>
                    <a:pt x="707" y="1"/>
                  </a:moveTo>
                  <a:cubicBezTo>
                    <a:pt x="624" y="1"/>
                    <a:pt x="522" y="40"/>
                    <a:pt x="398" y="114"/>
                  </a:cubicBezTo>
                  <a:cubicBezTo>
                    <a:pt x="243" y="205"/>
                    <a:pt x="0" y="285"/>
                    <a:pt x="137" y="500"/>
                  </a:cubicBezTo>
                  <a:cubicBezTo>
                    <a:pt x="255" y="687"/>
                    <a:pt x="242" y="881"/>
                    <a:pt x="283" y="1070"/>
                  </a:cubicBezTo>
                  <a:cubicBezTo>
                    <a:pt x="338" y="1313"/>
                    <a:pt x="450" y="1535"/>
                    <a:pt x="564" y="1756"/>
                  </a:cubicBezTo>
                  <a:cubicBezTo>
                    <a:pt x="657" y="1936"/>
                    <a:pt x="882" y="1930"/>
                    <a:pt x="1035" y="1948"/>
                  </a:cubicBezTo>
                  <a:cubicBezTo>
                    <a:pt x="1038" y="1949"/>
                    <a:pt x="1042" y="1949"/>
                    <a:pt x="1046" y="1949"/>
                  </a:cubicBezTo>
                  <a:cubicBezTo>
                    <a:pt x="1155" y="1949"/>
                    <a:pt x="1263" y="1774"/>
                    <a:pt x="1273" y="1637"/>
                  </a:cubicBezTo>
                  <a:cubicBezTo>
                    <a:pt x="1170" y="1167"/>
                    <a:pt x="1093" y="706"/>
                    <a:pt x="962" y="259"/>
                  </a:cubicBezTo>
                  <a:cubicBezTo>
                    <a:pt x="910" y="83"/>
                    <a:pt x="828" y="1"/>
                    <a:pt x="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579400" y="2112363"/>
              <a:ext cx="47025" cy="45525"/>
            </a:xfrm>
            <a:custGeom>
              <a:avLst/>
              <a:gdLst/>
              <a:ahLst/>
              <a:cxnLst/>
              <a:rect l="l" t="t" r="r" b="b"/>
              <a:pathLst>
                <a:path w="1881" h="1821" extrusionOk="0">
                  <a:moveTo>
                    <a:pt x="1599" y="0"/>
                  </a:moveTo>
                  <a:cubicBezTo>
                    <a:pt x="1586" y="0"/>
                    <a:pt x="1573" y="1"/>
                    <a:pt x="1560" y="1"/>
                  </a:cubicBezTo>
                  <a:cubicBezTo>
                    <a:pt x="1387" y="7"/>
                    <a:pt x="1202" y="73"/>
                    <a:pt x="1119" y="193"/>
                  </a:cubicBezTo>
                  <a:cubicBezTo>
                    <a:pt x="965" y="415"/>
                    <a:pt x="723" y="535"/>
                    <a:pt x="524" y="705"/>
                  </a:cubicBezTo>
                  <a:cubicBezTo>
                    <a:pt x="55" y="1105"/>
                    <a:pt x="0" y="1270"/>
                    <a:pt x="162" y="1693"/>
                  </a:cubicBezTo>
                  <a:cubicBezTo>
                    <a:pt x="198" y="1786"/>
                    <a:pt x="229" y="1821"/>
                    <a:pt x="264" y="1821"/>
                  </a:cubicBezTo>
                  <a:cubicBezTo>
                    <a:pt x="300" y="1821"/>
                    <a:pt x="341" y="1784"/>
                    <a:pt x="397" y="1735"/>
                  </a:cubicBezTo>
                  <a:cubicBezTo>
                    <a:pt x="756" y="1419"/>
                    <a:pt x="1096" y="1077"/>
                    <a:pt x="1492" y="807"/>
                  </a:cubicBezTo>
                  <a:cubicBezTo>
                    <a:pt x="1729" y="646"/>
                    <a:pt x="1784" y="457"/>
                    <a:pt x="1848" y="241"/>
                  </a:cubicBezTo>
                  <a:cubicBezTo>
                    <a:pt x="1880" y="44"/>
                    <a:pt x="1751" y="0"/>
                    <a:pt x="15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5423225" y="2392663"/>
              <a:ext cx="27875" cy="56150"/>
            </a:xfrm>
            <a:custGeom>
              <a:avLst/>
              <a:gdLst/>
              <a:ahLst/>
              <a:cxnLst/>
              <a:rect l="l" t="t" r="r" b="b"/>
              <a:pathLst>
                <a:path w="1115" h="2246" extrusionOk="0">
                  <a:moveTo>
                    <a:pt x="776" y="1"/>
                  </a:moveTo>
                  <a:cubicBezTo>
                    <a:pt x="720" y="1"/>
                    <a:pt x="662" y="45"/>
                    <a:pt x="595" y="172"/>
                  </a:cubicBezTo>
                  <a:cubicBezTo>
                    <a:pt x="302" y="733"/>
                    <a:pt x="267" y="1342"/>
                    <a:pt x="71" y="1918"/>
                  </a:cubicBezTo>
                  <a:cubicBezTo>
                    <a:pt x="57" y="2026"/>
                    <a:pt x="0" y="2129"/>
                    <a:pt x="168" y="2191"/>
                  </a:cubicBezTo>
                  <a:cubicBezTo>
                    <a:pt x="225" y="2212"/>
                    <a:pt x="281" y="2246"/>
                    <a:pt x="336" y="2246"/>
                  </a:cubicBezTo>
                  <a:cubicBezTo>
                    <a:pt x="363" y="2246"/>
                    <a:pt x="391" y="2237"/>
                    <a:pt x="418" y="2214"/>
                  </a:cubicBezTo>
                  <a:cubicBezTo>
                    <a:pt x="544" y="2106"/>
                    <a:pt x="698" y="2014"/>
                    <a:pt x="739" y="1842"/>
                  </a:cubicBezTo>
                  <a:cubicBezTo>
                    <a:pt x="848" y="1397"/>
                    <a:pt x="953" y="954"/>
                    <a:pt x="1073" y="512"/>
                  </a:cubicBezTo>
                  <a:cubicBezTo>
                    <a:pt x="1114" y="359"/>
                    <a:pt x="1101" y="225"/>
                    <a:pt x="979" y="124"/>
                  </a:cubicBezTo>
                  <a:cubicBezTo>
                    <a:pt x="907" y="64"/>
                    <a:pt x="843" y="1"/>
                    <a:pt x="7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5594175" y="2156063"/>
              <a:ext cx="51125" cy="26775"/>
            </a:xfrm>
            <a:custGeom>
              <a:avLst/>
              <a:gdLst/>
              <a:ahLst/>
              <a:cxnLst/>
              <a:rect l="l" t="t" r="r" b="b"/>
              <a:pathLst>
                <a:path w="2045" h="1071" extrusionOk="0">
                  <a:moveTo>
                    <a:pt x="1615" y="1"/>
                  </a:moveTo>
                  <a:cubicBezTo>
                    <a:pt x="1563" y="1"/>
                    <a:pt x="1507" y="14"/>
                    <a:pt x="1446" y="44"/>
                  </a:cubicBezTo>
                  <a:cubicBezTo>
                    <a:pt x="1174" y="177"/>
                    <a:pt x="873" y="204"/>
                    <a:pt x="592" y="288"/>
                  </a:cubicBezTo>
                  <a:cubicBezTo>
                    <a:pt x="402" y="345"/>
                    <a:pt x="0" y="343"/>
                    <a:pt x="113" y="709"/>
                  </a:cubicBezTo>
                  <a:cubicBezTo>
                    <a:pt x="103" y="967"/>
                    <a:pt x="117" y="1071"/>
                    <a:pt x="237" y="1071"/>
                  </a:cubicBezTo>
                  <a:cubicBezTo>
                    <a:pt x="294" y="1071"/>
                    <a:pt x="377" y="1047"/>
                    <a:pt x="492" y="1005"/>
                  </a:cubicBezTo>
                  <a:cubicBezTo>
                    <a:pt x="866" y="867"/>
                    <a:pt x="1235" y="736"/>
                    <a:pt x="1632" y="655"/>
                  </a:cubicBezTo>
                  <a:cubicBezTo>
                    <a:pt x="1759" y="630"/>
                    <a:pt x="2044" y="491"/>
                    <a:pt x="1946" y="259"/>
                  </a:cubicBezTo>
                  <a:cubicBezTo>
                    <a:pt x="1887" y="121"/>
                    <a:pt x="1773" y="1"/>
                    <a:pt x="16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7"/>
          <p:cNvGrpSpPr/>
          <p:nvPr/>
        </p:nvGrpSpPr>
        <p:grpSpPr>
          <a:xfrm>
            <a:off x="8358458" y="2552884"/>
            <a:ext cx="813543" cy="1057747"/>
            <a:chOff x="6968188" y="1859688"/>
            <a:chExt cx="574750" cy="747275"/>
          </a:xfrm>
        </p:grpSpPr>
        <p:sp>
          <p:nvSpPr>
            <p:cNvPr id="220" name="Google Shape;220;p7"/>
            <p:cNvSpPr/>
            <p:nvPr/>
          </p:nvSpPr>
          <p:spPr>
            <a:xfrm>
              <a:off x="6968188" y="1859688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6968188" y="1859738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084048" y="2049579"/>
              <a:ext cx="343037" cy="261066"/>
            </a:xfrm>
            <a:custGeom>
              <a:avLst/>
              <a:gdLst/>
              <a:ahLst/>
              <a:cxnLst/>
              <a:rect l="l" t="t" r="r" b="b"/>
              <a:pathLst>
                <a:path w="16618" h="12647" extrusionOk="0">
                  <a:moveTo>
                    <a:pt x="11792" y="819"/>
                  </a:moveTo>
                  <a:cubicBezTo>
                    <a:pt x="11851" y="864"/>
                    <a:pt x="11919" y="875"/>
                    <a:pt x="11993" y="875"/>
                  </a:cubicBezTo>
                  <a:cubicBezTo>
                    <a:pt x="12064" y="875"/>
                    <a:pt x="12140" y="865"/>
                    <a:pt x="12218" y="865"/>
                  </a:cubicBezTo>
                  <a:cubicBezTo>
                    <a:pt x="12304" y="865"/>
                    <a:pt x="12391" y="877"/>
                    <a:pt x="12476" y="930"/>
                  </a:cubicBezTo>
                  <a:cubicBezTo>
                    <a:pt x="12570" y="989"/>
                    <a:pt x="12668" y="1009"/>
                    <a:pt x="12767" y="1009"/>
                  </a:cubicBezTo>
                  <a:cubicBezTo>
                    <a:pt x="12977" y="1009"/>
                    <a:pt x="13196" y="918"/>
                    <a:pt x="13414" y="918"/>
                  </a:cubicBezTo>
                  <a:cubicBezTo>
                    <a:pt x="13427" y="918"/>
                    <a:pt x="13441" y="918"/>
                    <a:pt x="13454" y="919"/>
                  </a:cubicBezTo>
                  <a:cubicBezTo>
                    <a:pt x="13895" y="946"/>
                    <a:pt x="13886" y="1178"/>
                    <a:pt x="13921" y="1465"/>
                  </a:cubicBezTo>
                  <a:cubicBezTo>
                    <a:pt x="14007" y="2190"/>
                    <a:pt x="13847" y="2911"/>
                    <a:pt x="13991" y="3656"/>
                  </a:cubicBezTo>
                  <a:cubicBezTo>
                    <a:pt x="14082" y="4117"/>
                    <a:pt x="13960" y="4668"/>
                    <a:pt x="13995" y="5182"/>
                  </a:cubicBezTo>
                  <a:cubicBezTo>
                    <a:pt x="14034" y="5753"/>
                    <a:pt x="14079" y="6319"/>
                    <a:pt x="14168" y="6888"/>
                  </a:cubicBezTo>
                  <a:cubicBezTo>
                    <a:pt x="14225" y="7246"/>
                    <a:pt x="14101" y="7646"/>
                    <a:pt x="14148" y="8034"/>
                  </a:cubicBezTo>
                  <a:cubicBezTo>
                    <a:pt x="14232" y="8734"/>
                    <a:pt x="14121" y="9442"/>
                    <a:pt x="14239" y="10143"/>
                  </a:cubicBezTo>
                  <a:cubicBezTo>
                    <a:pt x="14327" y="10668"/>
                    <a:pt x="13918" y="10781"/>
                    <a:pt x="13610" y="10781"/>
                  </a:cubicBezTo>
                  <a:cubicBezTo>
                    <a:pt x="13577" y="10781"/>
                    <a:pt x="13544" y="10779"/>
                    <a:pt x="13514" y="10777"/>
                  </a:cubicBezTo>
                  <a:cubicBezTo>
                    <a:pt x="13312" y="10762"/>
                    <a:pt x="13111" y="10755"/>
                    <a:pt x="12911" y="10755"/>
                  </a:cubicBezTo>
                  <a:cubicBezTo>
                    <a:pt x="12440" y="10755"/>
                    <a:pt x="11973" y="10791"/>
                    <a:pt x="11504" y="10833"/>
                  </a:cubicBezTo>
                  <a:cubicBezTo>
                    <a:pt x="11461" y="10837"/>
                    <a:pt x="11418" y="10841"/>
                    <a:pt x="11381" y="10841"/>
                  </a:cubicBezTo>
                  <a:cubicBezTo>
                    <a:pt x="11274" y="10841"/>
                    <a:pt x="11207" y="10806"/>
                    <a:pt x="11297" y="10618"/>
                  </a:cubicBezTo>
                  <a:cubicBezTo>
                    <a:pt x="11444" y="10313"/>
                    <a:pt x="11410" y="9992"/>
                    <a:pt x="11385" y="9672"/>
                  </a:cubicBezTo>
                  <a:cubicBezTo>
                    <a:pt x="11328" y="8888"/>
                    <a:pt x="11235" y="8105"/>
                    <a:pt x="11229" y="7321"/>
                  </a:cubicBezTo>
                  <a:cubicBezTo>
                    <a:pt x="11228" y="6997"/>
                    <a:pt x="11178" y="6642"/>
                    <a:pt x="11258" y="6345"/>
                  </a:cubicBezTo>
                  <a:cubicBezTo>
                    <a:pt x="11393" y="5841"/>
                    <a:pt x="11226" y="5373"/>
                    <a:pt x="11180" y="4903"/>
                  </a:cubicBezTo>
                  <a:cubicBezTo>
                    <a:pt x="11156" y="4651"/>
                    <a:pt x="11080" y="4381"/>
                    <a:pt x="11159" y="4155"/>
                  </a:cubicBezTo>
                  <a:cubicBezTo>
                    <a:pt x="11334" y="3651"/>
                    <a:pt x="11341" y="3106"/>
                    <a:pt x="11296" y="2625"/>
                  </a:cubicBezTo>
                  <a:cubicBezTo>
                    <a:pt x="11257" y="2199"/>
                    <a:pt x="11335" y="1797"/>
                    <a:pt x="11327" y="1386"/>
                  </a:cubicBezTo>
                  <a:cubicBezTo>
                    <a:pt x="11323" y="1146"/>
                    <a:pt x="11386" y="851"/>
                    <a:pt x="11792" y="819"/>
                  </a:cubicBezTo>
                  <a:close/>
                  <a:moveTo>
                    <a:pt x="8789" y="3363"/>
                  </a:moveTo>
                  <a:lnTo>
                    <a:pt x="8789" y="3363"/>
                  </a:lnTo>
                  <a:cubicBezTo>
                    <a:pt x="8657" y="4332"/>
                    <a:pt x="8884" y="5182"/>
                    <a:pt x="8838" y="6056"/>
                  </a:cubicBezTo>
                  <a:cubicBezTo>
                    <a:pt x="8783" y="7036"/>
                    <a:pt x="8910" y="8027"/>
                    <a:pt x="8944" y="9013"/>
                  </a:cubicBezTo>
                  <a:cubicBezTo>
                    <a:pt x="8964" y="9551"/>
                    <a:pt x="8928" y="10089"/>
                    <a:pt x="9073" y="10617"/>
                  </a:cubicBezTo>
                  <a:cubicBezTo>
                    <a:pt x="9109" y="10749"/>
                    <a:pt x="9149" y="10860"/>
                    <a:pt x="8893" y="10893"/>
                  </a:cubicBezTo>
                  <a:cubicBezTo>
                    <a:pt x="8770" y="10909"/>
                    <a:pt x="8647" y="10915"/>
                    <a:pt x="8524" y="10915"/>
                  </a:cubicBezTo>
                  <a:cubicBezTo>
                    <a:pt x="8245" y="10915"/>
                    <a:pt x="7967" y="10886"/>
                    <a:pt x="7689" y="10886"/>
                  </a:cubicBezTo>
                  <a:cubicBezTo>
                    <a:pt x="7488" y="10886"/>
                    <a:pt x="7288" y="10901"/>
                    <a:pt x="7088" y="10953"/>
                  </a:cubicBezTo>
                  <a:cubicBezTo>
                    <a:pt x="7057" y="10961"/>
                    <a:pt x="7030" y="10964"/>
                    <a:pt x="7004" y="10964"/>
                  </a:cubicBezTo>
                  <a:cubicBezTo>
                    <a:pt x="6836" y="10964"/>
                    <a:pt x="6781" y="10800"/>
                    <a:pt x="6807" y="10636"/>
                  </a:cubicBezTo>
                  <a:cubicBezTo>
                    <a:pt x="6854" y="10330"/>
                    <a:pt x="6861" y="10021"/>
                    <a:pt x="6939" y="9714"/>
                  </a:cubicBezTo>
                  <a:cubicBezTo>
                    <a:pt x="7065" y="9221"/>
                    <a:pt x="6504" y="8744"/>
                    <a:pt x="6856" y="8213"/>
                  </a:cubicBezTo>
                  <a:cubicBezTo>
                    <a:pt x="6867" y="8198"/>
                    <a:pt x="6712" y="8093"/>
                    <a:pt x="6666" y="8011"/>
                  </a:cubicBezTo>
                  <a:cubicBezTo>
                    <a:pt x="6638" y="7957"/>
                    <a:pt x="6431" y="7797"/>
                    <a:pt x="6619" y="7797"/>
                  </a:cubicBezTo>
                  <a:cubicBezTo>
                    <a:pt x="6649" y="7797"/>
                    <a:pt x="6689" y="7801"/>
                    <a:pt x="6742" y="7810"/>
                  </a:cubicBezTo>
                  <a:cubicBezTo>
                    <a:pt x="6743" y="7811"/>
                    <a:pt x="6744" y="7811"/>
                    <a:pt x="6744" y="7811"/>
                  </a:cubicBezTo>
                  <a:cubicBezTo>
                    <a:pt x="6775" y="7811"/>
                    <a:pt x="6859" y="7700"/>
                    <a:pt x="6848" y="7682"/>
                  </a:cubicBezTo>
                  <a:cubicBezTo>
                    <a:pt x="6548" y="7177"/>
                    <a:pt x="6719" y="6587"/>
                    <a:pt x="6674" y="6064"/>
                  </a:cubicBezTo>
                  <a:cubicBezTo>
                    <a:pt x="6636" y="5629"/>
                    <a:pt x="6438" y="5090"/>
                    <a:pt x="6707" y="4615"/>
                  </a:cubicBezTo>
                  <a:cubicBezTo>
                    <a:pt x="6751" y="4538"/>
                    <a:pt x="6618" y="4379"/>
                    <a:pt x="6614" y="4254"/>
                  </a:cubicBezTo>
                  <a:cubicBezTo>
                    <a:pt x="6610" y="4130"/>
                    <a:pt x="6293" y="4064"/>
                    <a:pt x="6539" y="3914"/>
                  </a:cubicBezTo>
                  <a:cubicBezTo>
                    <a:pt x="6686" y="3826"/>
                    <a:pt x="6731" y="3659"/>
                    <a:pt x="6997" y="3659"/>
                  </a:cubicBezTo>
                  <a:cubicBezTo>
                    <a:pt x="7013" y="3659"/>
                    <a:pt x="7030" y="3659"/>
                    <a:pt x="7047" y="3661"/>
                  </a:cubicBezTo>
                  <a:cubicBezTo>
                    <a:pt x="7319" y="3679"/>
                    <a:pt x="7611" y="3759"/>
                    <a:pt x="7904" y="3759"/>
                  </a:cubicBezTo>
                  <a:cubicBezTo>
                    <a:pt x="8204" y="3759"/>
                    <a:pt x="8506" y="3676"/>
                    <a:pt x="8789" y="3363"/>
                  </a:cubicBezTo>
                  <a:close/>
                  <a:moveTo>
                    <a:pt x="4156" y="6143"/>
                  </a:moveTo>
                  <a:cubicBezTo>
                    <a:pt x="4179" y="6871"/>
                    <a:pt x="4209" y="7607"/>
                    <a:pt x="4221" y="8342"/>
                  </a:cubicBezTo>
                  <a:cubicBezTo>
                    <a:pt x="4236" y="9095"/>
                    <a:pt x="4168" y="9849"/>
                    <a:pt x="4243" y="10605"/>
                  </a:cubicBezTo>
                  <a:cubicBezTo>
                    <a:pt x="4277" y="10948"/>
                    <a:pt x="4182" y="11088"/>
                    <a:pt x="3856" y="11088"/>
                  </a:cubicBezTo>
                  <a:cubicBezTo>
                    <a:pt x="3754" y="11088"/>
                    <a:pt x="3630" y="11074"/>
                    <a:pt x="3480" y="11049"/>
                  </a:cubicBezTo>
                  <a:cubicBezTo>
                    <a:pt x="3387" y="11033"/>
                    <a:pt x="3304" y="11015"/>
                    <a:pt x="3222" y="11015"/>
                  </a:cubicBezTo>
                  <a:cubicBezTo>
                    <a:pt x="3157" y="11015"/>
                    <a:pt x="3092" y="11026"/>
                    <a:pt x="3022" y="11060"/>
                  </a:cubicBezTo>
                  <a:cubicBezTo>
                    <a:pt x="2947" y="11096"/>
                    <a:pt x="2883" y="11111"/>
                    <a:pt x="2828" y="11111"/>
                  </a:cubicBezTo>
                  <a:cubicBezTo>
                    <a:pt x="2596" y="11111"/>
                    <a:pt x="2530" y="10839"/>
                    <a:pt x="2534" y="10687"/>
                  </a:cubicBezTo>
                  <a:cubicBezTo>
                    <a:pt x="2557" y="9607"/>
                    <a:pt x="2525" y="8526"/>
                    <a:pt x="2438" y="7449"/>
                  </a:cubicBezTo>
                  <a:cubicBezTo>
                    <a:pt x="2409" y="7084"/>
                    <a:pt x="2523" y="6716"/>
                    <a:pt x="2397" y="6351"/>
                  </a:cubicBezTo>
                  <a:cubicBezTo>
                    <a:pt x="2359" y="6242"/>
                    <a:pt x="2424" y="6169"/>
                    <a:pt x="2565" y="6169"/>
                  </a:cubicBezTo>
                  <a:cubicBezTo>
                    <a:pt x="2589" y="6169"/>
                    <a:pt x="2615" y="6171"/>
                    <a:pt x="2644" y="6175"/>
                  </a:cubicBezTo>
                  <a:cubicBezTo>
                    <a:pt x="2749" y="6192"/>
                    <a:pt x="2856" y="6197"/>
                    <a:pt x="2963" y="6197"/>
                  </a:cubicBezTo>
                  <a:cubicBezTo>
                    <a:pt x="3081" y="6197"/>
                    <a:pt x="3199" y="6191"/>
                    <a:pt x="3318" y="6191"/>
                  </a:cubicBezTo>
                  <a:cubicBezTo>
                    <a:pt x="3459" y="6191"/>
                    <a:pt x="3600" y="6199"/>
                    <a:pt x="3740" y="6231"/>
                  </a:cubicBezTo>
                  <a:cubicBezTo>
                    <a:pt x="3758" y="6236"/>
                    <a:pt x="3777" y="6238"/>
                    <a:pt x="3796" y="6238"/>
                  </a:cubicBezTo>
                  <a:cubicBezTo>
                    <a:pt x="3908" y="6238"/>
                    <a:pt x="4036" y="6172"/>
                    <a:pt x="4156" y="6143"/>
                  </a:cubicBezTo>
                  <a:close/>
                  <a:moveTo>
                    <a:pt x="11163" y="0"/>
                  </a:moveTo>
                  <a:cubicBezTo>
                    <a:pt x="10673" y="0"/>
                    <a:pt x="10286" y="533"/>
                    <a:pt x="10379" y="1028"/>
                  </a:cubicBezTo>
                  <a:cubicBezTo>
                    <a:pt x="10500" y="1673"/>
                    <a:pt x="10322" y="2309"/>
                    <a:pt x="10357" y="2955"/>
                  </a:cubicBezTo>
                  <a:cubicBezTo>
                    <a:pt x="10392" y="3614"/>
                    <a:pt x="10256" y="4284"/>
                    <a:pt x="10302" y="4941"/>
                  </a:cubicBezTo>
                  <a:cubicBezTo>
                    <a:pt x="10374" y="5941"/>
                    <a:pt x="10296" y="6940"/>
                    <a:pt x="10356" y="7937"/>
                  </a:cubicBezTo>
                  <a:cubicBezTo>
                    <a:pt x="10395" y="8604"/>
                    <a:pt x="10409" y="9272"/>
                    <a:pt x="10441" y="9939"/>
                  </a:cubicBezTo>
                  <a:cubicBezTo>
                    <a:pt x="10451" y="10142"/>
                    <a:pt x="10611" y="10323"/>
                    <a:pt x="10496" y="10552"/>
                  </a:cubicBezTo>
                  <a:cubicBezTo>
                    <a:pt x="10440" y="10663"/>
                    <a:pt x="10549" y="10872"/>
                    <a:pt x="10318" y="10876"/>
                  </a:cubicBezTo>
                  <a:cubicBezTo>
                    <a:pt x="10317" y="10876"/>
                    <a:pt x="10315" y="10876"/>
                    <a:pt x="10314" y="10876"/>
                  </a:cubicBezTo>
                  <a:cubicBezTo>
                    <a:pt x="10093" y="10876"/>
                    <a:pt x="9958" y="10669"/>
                    <a:pt x="9976" y="10522"/>
                  </a:cubicBezTo>
                  <a:cubicBezTo>
                    <a:pt x="10050" y="9942"/>
                    <a:pt x="9870" y="9398"/>
                    <a:pt x="9818" y="8839"/>
                  </a:cubicBezTo>
                  <a:cubicBezTo>
                    <a:pt x="9752" y="8105"/>
                    <a:pt x="9783" y="7364"/>
                    <a:pt x="9723" y="6630"/>
                  </a:cubicBezTo>
                  <a:cubicBezTo>
                    <a:pt x="9669" y="5965"/>
                    <a:pt x="9704" y="5297"/>
                    <a:pt x="9689" y="4636"/>
                  </a:cubicBezTo>
                  <a:cubicBezTo>
                    <a:pt x="9677" y="4003"/>
                    <a:pt x="9746" y="3447"/>
                    <a:pt x="9202" y="2974"/>
                  </a:cubicBezTo>
                  <a:cubicBezTo>
                    <a:pt x="9079" y="2868"/>
                    <a:pt x="9030" y="2775"/>
                    <a:pt x="8864" y="2775"/>
                  </a:cubicBezTo>
                  <a:cubicBezTo>
                    <a:pt x="8851" y="2775"/>
                    <a:pt x="8837" y="2775"/>
                    <a:pt x="8823" y="2777"/>
                  </a:cubicBezTo>
                  <a:cubicBezTo>
                    <a:pt x="8308" y="2814"/>
                    <a:pt x="7789" y="2816"/>
                    <a:pt x="7271" y="2833"/>
                  </a:cubicBezTo>
                  <a:lnTo>
                    <a:pt x="7272" y="2830"/>
                  </a:lnTo>
                  <a:lnTo>
                    <a:pt x="7272" y="2830"/>
                  </a:lnTo>
                  <a:cubicBezTo>
                    <a:pt x="7195" y="2833"/>
                    <a:pt x="7118" y="2840"/>
                    <a:pt x="7040" y="2840"/>
                  </a:cubicBezTo>
                  <a:cubicBezTo>
                    <a:pt x="7022" y="2840"/>
                    <a:pt x="7004" y="2840"/>
                    <a:pt x="6985" y="2839"/>
                  </a:cubicBezTo>
                  <a:cubicBezTo>
                    <a:pt x="6945" y="2837"/>
                    <a:pt x="6906" y="2836"/>
                    <a:pt x="6869" y="2836"/>
                  </a:cubicBezTo>
                  <a:cubicBezTo>
                    <a:pt x="6081" y="2836"/>
                    <a:pt x="5761" y="3246"/>
                    <a:pt x="5754" y="3926"/>
                  </a:cubicBezTo>
                  <a:cubicBezTo>
                    <a:pt x="5744" y="5027"/>
                    <a:pt x="5851" y="6125"/>
                    <a:pt x="5836" y="7232"/>
                  </a:cubicBezTo>
                  <a:cubicBezTo>
                    <a:pt x="5821" y="8286"/>
                    <a:pt x="5860" y="9348"/>
                    <a:pt x="6004" y="10400"/>
                  </a:cubicBezTo>
                  <a:cubicBezTo>
                    <a:pt x="6064" y="10837"/>
                    <a:pt x="5882" y="11008"/>
                    <a:pt x="5448" y="11010"/>
                  </a:cubicBezTo>
                  <a:cubicBezTo>
                    <a:pt x="5446" y="11010"/>
                    <a:pt x="5445" y="11010"/>
                    <a:pt x="5443" y="11010"/>
                  </a:cubicBezTo>
                  <a:cubicBezTo>
                    <a:pt x="5012" y="11010"/>
                    <a:pt x="4930" y="10826"/>
                    <a:pt x="5064" y="10452"/>
                  </a:cubicBezTo>
                  <a:cubicBezTo>
                    <a:pt x="5087" y="10386"/>
                    <a:pt x="5036" y="10294"/>
                    <a:pt x="5032" y="10214"/>
                  </a:cubicBezTo>
                  <a:cubicBezTo>
                    <a:pt x="4998" y="9464"/>
                    <a:pt x="4897" y="8709"/>
                    <a:pt x="4953" y="7966"/>
                  </a:cubicBezTo>
                  <a:cubicBezTo>
                    <a:pt x="5015" y="7144"/>
                    <a:pt x="4925" y="6346"/>
                    <a:pt x="4820" y="5544"/>
                  </a:cubicBezTo>
                  <a:cubicBezTo>
                    <a:pt x="4799" y="5376"/>
                    <a:pt x="4593" y="5257"/>
                    <a:pt x="4411" y="5257"/>
                  </a:cubicBezTo>
                  <a:cubicBezTo>
                    <a:pt x="4332" y="5257"/>
                    <a:pt x="4257" y="5280"/>
                    <a:pt x="4203" y="5330"/>
                  </a:cubicBezTo>
                  <a:cubicBezTo>
                    <a:pt x="4161" y="5369"/>
                    <a:pt x="4124" y="5380"/>
                    <a:pt x="4085" y="5380"/>
                  </a:cubicBezTo>
                  <a:cubicBezTo>
                    <a:pt x="4054" y="5380"/>
                    <a:pt x="4022" y="5373"/>
                    <a:pt x="3987" y="5369"/>
                  </a:cubicBezTo>
                  <a:cubicBezTo>
                    <a:pt x="3556" y="5320"/>
                    <a:pt x="3114" y="5322"/>
                    <a:pt x="2694" y="5224"/>
                  </a:cubicBezTo>
                  <a:cubicBezTo>
                    <a:pt x="2601" y="5202"/>
                    <a:pt x="2512" y="5192"/>
                    <a:pt x="2427" y="5192"/>
                  </a:cubicBezTo>
                  <a:cubicBezTo>
                    <a:pt x="2034" y="5192"/>
                    <a:pt x="1751" y="5423"/>
                    <a:pt x="1722" y="5858"/>
                  </a:cubicBezTo>
                  <a:cubicBezTo>
                    <a:pt x="1672" y="6593"/>
                    <a:pt x="1757" y="7327"/>
                    <a:pt x="1770" y="8056"/>
                  </a:cubicBezTo>
                  <a:cubicBezTo>
                    <a:pt x="1783" y="8753"/>
                    <a:pt x="1937" y="9460"/>
                    <a:pt x="1799" y="10158"/>
                  </a:cubicBezTo>
                  <a:cubicBezTo>
                    <a:pt x="1744" y="10441"/>
                    <a:pt x="1962" y="10799"/>
                    <a:pt x="1747" y="10975"/>
                  </a:cubicBezTo>
                  <a:cubicBezTo>
                    <a:pt x="1560" y="11129"/>
                    <a:pt x="1233" y="11157"/>
                    <a:pt x="959" y="11157"/>
                  </a:cubicBezTo>
                  <a:cubicBezTo>
                    <a:pt x="946" y="11157"/>
                    <a:pt x="934" y="11157"/>
                    <a:pt x="922" y="11157"/>
                  </a:cubicBezTo>
                  <a:cubicBezTo>
                    <a:pt x="919" y="11157"/>
                    <a:pt x="917" y="11157"/>
                    <a:pt x="914" y="11157"/>
                  </a:cubicBezTo>
                  <a:cubicBezTo>
                    <a:pt x="284" y="11157"/>
                    <a:pt x="114" y="11466"/>
                    <a:pt x="47" y="12060"/>
                  </a:cubicBezTo>
                  <a:cubicBezTo>
                    <a:pt x="1" y="12473"/>
                    <a:pt x="229" y="12513"/>
                    <a:pt x="438" y="12587"/>
                  </a:cubicBezTo>
                  <a:cubicBezTo>
                    <a:pt x="564" y="12631"/>
                    <a:pt x="690" y="12646"/>
                    <a:pt x="817" y="12646"/>
                  </a:cubicBezTo>
                  <a:cubicBezTo>
                    <a:pt x="1122" y="12646"/>
                    <a:pt x="1431" y="12557"/>
                    <a:pt x="1743" y="12557"/>
                  </a:cubicBezTo>
                  <a:cubicBezTo>
                    <a:pt x="1774" y="12557"/>
                    <a:pt x="1804" y="12558"/>
                    <a:pt x="1835" y="12560"/>
                  </a:cubicBezTo>
                  <a:cubicBezTo>
                    <a:pt x="1971" y="12568"/>
                    <a:pt x="2108" y="12571"/>
                    <a:pt x="2244" y="12571"/>
                  </a:cubicBezTo>
                  <a:cubicBezTo>
                    <a:pt x="2832" y="12571"/>
                    <a:pt x="3424" y="12509"/>
                    <a:pt x="4015" y="12489"/>
                  </a:cubicBezTo>
                  <a:cubicBezTo>
                    <a:pt x="4803" y="12462"/>
                    <a:pt x="5592" y="12443"/>
                    <a:pt x="6381" y="12423"/>
                  </a:cubicBezTo>
                  <a:cubicBezTo>
                    <a:pt x="6913" y="12410"/>
                    <a:pt x="7448" y="12428"/>
                    <a:pt x="7977" y="12384"/>
                  </a:cubicBezTo>
                  <a:cubicBezTo>
                    <a:pt x="8756" y="12321"/>
                    <a:pt x="9538" y="12405"/>
                    <a:pt x="10319" y="12277"/>
                  </a:cubicBezTo>
                  <a:cubicBezTo>
                    <a:pt x="10665" y="12219"/>
                    <a:pt x="11022" y="12192"/>
                    <a:pt x="11378" y="12192"/>
                  </a:cubicBezTo>
                  <a:cubicBezTo>
                    <a:pt x="11615" y="12192"/>
                    <a:pt x="11852" y="12204"/>
                    <a:pt x="12085" y="12228"/>
                  </a:cubicBezTo>
                  <a:cubicBezTo>
                    <a:pt x="12228" y="12242"/>
                    <a:pt x="12371" y="12247"/>
                    <a:pt x="12514" y="12247"/>
                  </a:cubicBezTo>
                  <a:cubicBezTo>
                    <a:pt x="12965" y="12247"/>
                    <a:pt x="13413" y="12194"/>
                    <a:pt x="13865" y="12194"/>
                  </a:cubicBezTo>
                  <a:cubicBezTo>
                    <a:pt x="14047" y="12194"/>
                    <a:pt x="14229" y="12202"/>
                    <a:pt x="14411" y="12226"/>
                  </a:cubicBezTo>
                  <a:cubicBezTo>
                    <a:pt x="14467" y="12234"/>
                    <a:pt x="14524" y="12237"/>
                    <a:pt x="14581" y="12237"/>
                  </a:cubicBezTo>
                  <a:cubicBezTo>
                    <a:pt x="14973" y="12237"/>
                    <a:pt x="15387" y="12084"/>
                    <a:pt x="15805" y="12084"/>
                  </a:cubicBezTo>
                  <a:cubicBezTo>
                    <a:pt x="15819" y="12084"/>
                    <a:pt x="15833" y="12084"/>
                    <a:pt x="15846" y="12085"/>
                  </a:cubicBezTo>
                  <a:cubicBezTo>
                    <a:pt x="15849" y="12085"/>
                    <a:pt x="15851" y="12085"/>
                    <a:pt x="15854" y="12085"/>
                  </a:cubicBezTo>
                  <a:cubicBezTo>
                    <a:pt x="16051" y="12085"/>
                    <a:pt x="16314" y="11943"/>
                    <a:pt x="16405" y="11743"/>
                  </a:cubicBezTo>
                  <a:cubicBezTo>
                    <a:pt x="16617" y="11272"/>
                    <a:pt x="16169" y="10684"/>
                    <a:pt x="15645" y="10684"/>
                  </a:cubicBezTo>
                  <a:cubicBezTo>
                    <a:pt x="15610" y="10684"/>
                    <a:pt x="15574" y="10687"/>
                    <a:pt x="15539" y="10693"/>
                  </a:cubicBezTo>
                  <a:cubicBezTo>
                    <a:pt x="15512" y="10697"/>
                    <a:pt x="15487" y="10699"/>
                    <a:pt x="15463" y="10699"/>
                  </a:cubicBezTo>
                  <a:cubicBezTo>
                    <a:pt x="15144" y="10699"/>
                    <a:pt x="15070" y="10350"/>
                    <a:pt x="15090" y="10253"/>
                  </a:cubicBezTo>
                  <a:cubicBezTo>
                    <a:pt x="15253" y="9507"/>
                    <a:pt x="15053" y="8769"/>
                    <a:pt x="15078" y="8028"/>
                  </a:cubicBezTo>
                  <a:cubicBezTo>
                    <a:pt x="15093" y="7602"/>
                    <a:pt x="15017" y="7113"/>
                    <a:pt x="15023" y="6702"/>
                  </a:cubicBezTo>
                  <a:cubicBezTo>
                    <a:pt x="15032" y="6266"/>
                    <a:pt x="14838" y="5871"/>
                    <a:pt x="14888" y="5425"/>
                  </a:cubicBezTo>
                  <a:cubicBezTo>
                    <a:pt x="14917" y="5167"/>
                    <a:pt x="14941" y="4847"/>
                    <a:pt x="14905" y="4546"/>
                  </a:cubicBezTo>
                  <a:cubicBezTo>
                    <a:pt x="14824" y="3887"/>
                    <a:pt x="14808" y="3216"/>
                    <a:pt x="14807" y="2551"/>
                  </a:cubicBezTo>
                  <a:cubicBezTo>
                    <a:pt x="14806" y="2366"/>
                    <a:pt x="14708" y="2210"/>
                    <a:pt x="14733" y="2035"/>
                  </a:cubicBezTo>
                  <a:cubicBezTo>
                    <a:pt x="14793" y="1613"/>
                    <a:pt x="14835" y="1194"/>
                    <a:pt x="14540" y="832"/>
                  </a:cubicBezTo>
                  <a:cubicBezTo>
                    <a:pt x="14492" y="775"/>
                    <a:pt x="14463" y="746"/>
                    <a:pt x="14520" y="680"/>
                  </a:cubicBezTo>
                  <a:cubicBezTo>
                    <a:pt x="14725" y="448"/>
                    <a:pt x="14534" y="389"/>
                    <a:pt x="14366" y="275"/>
                  </a:cubicBezTo>
                  <a:cubicBezTo>
                    <a:pt x="14226" y="179"/>
                    <a:pt x="14081" y="155"/>
                    <a:pt x="13935" y="155"/>
                  </a:cubicBezTo>
                  <a:cubicBezTo>
                    <a:pt x="13789" y="155"/>
                    <a:pt x="13641" y="179"/>
                    <a:pt x="13496" y="179"/>
                  </a:cubicBezTo>
                  <a:cubicBezTo>
                    <a:pt x="13463" y="179"/>
                    <a:pt x="13430" y="178"/>
                    <a:pt x="13398" y="175"/>
                  </a:cubicBezTo>
                  <a:cubicBezTo>
                    <a:pt x="12661" y="108"/>
                    <a:pt x="11924" y="25"/>
                    <a:pt x="11185" y="1"/>
                  </a:cubicBezTo>
                  <a:cubicBezTo>
                    <a:pt x="11178" y="0"/>
                    <a:pt x="11171" y="0"/>
                    <a:pt x="111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100768" y="1995911"/>
              <a:ext cx="180354" cy="114236"/>
            </a:xfrm>
            <a:custGeom>
              <a:avLst/>
              <a:gdLst/>
              <a:ahLst/>
              <a:cxnLst/>
              <a:rect l="l" t="t" r="r" b="b"/>
              <a:pathLst>
                <a:path w="8737" h="5534" extrusionOk="0">
                  <a:moveTo>
                    <a:pt x="7595" y="1"/>
                  </a:moveTo>
                  <a:cubicBezTo>
                    <a:pt x="7486" y="1"/>
                    <a:pt x="7377" y="7"/>
                    <a:pt x="7269" y="13"/>
                  </a:cubicBezTo>
                  <a:cubicBezTo>
                    <a:pt x="6140" y="74"/>
                    <a:pt x="5054" y="455"/>
                    <a:pt x="3918" y="503"/>
                  </a:cubicBezTo>
                  <a:cubicBezTo>
                    <a:pt x="3801" y="507"/>
                    <a:pt x="3662" y="589"/>
                    <a:pt x="3582" y="680"/>
                  </a:cubicBezTo>
                  <a:cubicBezTo>
                    <a:pt x="3491" y="782"/>
                    <a:pt x="3391" y="1000"/>
                    <a:pt x="3568" y="1055"/>
                  </a:cubicBezTo>
                  <a:cubicBezTo>
                    <a:pt x="3870" y="1149"/>
                    <a:pt x="4096" y="1422"/>
                    <a:pt x="4450" y="1422"/>
                  </a:cubicBezTo>
                  <a:cubicBezTo>
                    <a:pt x="4521" y="1422"/>
                    <a:pt x="4596" y="1411"/>
                    <a:pt x="4679" y="1386"/>
                  </a:cubicBezTo>
                  <a:cubicBezTo>
                    <a:pt x="5320" y="1189"/>
                    <a:pt x="6007" y="1140"/>
                    <a:pt x="6721" y="1019"/>
                  </a:cubicBezTo>
                  <a:lnTo>
                    <a:pt x="6721" y="1019"/>
                  </a:lnTo>
                  <a:cubicBezTo>
                    <a:pt x="6680" y="1128"/>
                    <a:pt x="6676" y="1184"/>
                    <a:pt x="6648" y="1210"/>
                  </a:cubicBezTo>
                  <a:cubicBezTo>
                    <a:pt x="5982" y="1762"/>
                    <a:pt x="5425" y="2428"/>
                    <a:pt x="4633" y="2851"/>
                  </a:cubicBezTo>
                  <a:cubicBezTo>
                    <a:pt x="4281" y="3039"/>
                    <a:pt x="3909" y="3275"/>
                    <a:pt x="3563" y="3502"/>
                  </a:cubicBezTo>
                  <a:cubicBezTo>
                    <a:pt x="2982" y="3882"/>
                    <a:pt x="2284" y="4093"/>
                    <a:pt x="1653" y="4414"/>
                  </a:cubicBezTo>
                  <a:cubicBezTo>
                    <a:pt x="1334" y="4577"/>
                    <a:pt x="995" y="4721"/>
                    <a:pt x="628" y="4721"/>
                  </a:cubicBezTo>
                  <a:cubicBezTo>
                    <a:pt x="542" y="4721"/>
                    <a:pt x="456" y="4714"/>
                    <a:pt x="367" y="4696"/>
                  </a:cubicBezTo>
                  <a:cubicBezTo>
                    <a:pt x="335" y="4690"/>
                    <a:pt x="308" y="4687"/>
                    <a:pt x="285" y="4687"/>
                  </a:cubicBezTo>
                  <a:cubicBezTo>
                    <a:pt x="66" y="4687"/>
                    <a:pt x="219" y="4949"/>
                    <a:pt x="126" y="5044"/>
                  </a:cubicBezTo>
                  <a:cubicBezTo>
                    <a:pt x="1" y="5171"/>
                    <a:pt x="45" y="5386"/>
                    <a:pt x="170" y="5400"/>
                  </a:cubicBezTo>
                  <a:cubicBezTo>
                    <a:pt x="436" y="5428"/>
                    <a:pt x="692" y="5534"/>
                    <a:pt x="963" y="5534"/>
                  </a:cubicBezTo>
                  <a:cubicBezTo>
                    <a:pt x="1079" y="5534"/>
                    <a:pt x="1198" y="5514"/>
                    <a:pt x="1322" y="5461"/>
                  </a:cubicBezTo>
                  <a:cubicBezTo>
                    <a:pt x="2359" y="5011"/>
                    <a:pt x="3479" y="4756"/>
                    <a:pt x="4412" y="4069"/>
                  </a:cubicBezTo>
                  <a:cubicBezTo>
                    <a:pt x="4597" y="3933"/>
                    <a:pt x="4909" y="3982"/>
                    <a:pt x="5047" y="3750"/>
                  </a:cubicBezTo>
                  <a:cubicBezTo>
                    <a:pt x="5282" y="3353"/>
                    <a:pt x="5736" y="3247"/>
                    <a:pt x="6064" y="2969"/>
                  </a:cubicBezTo>
                  <a:cubicBezTo>
                    <a:pt x="6419" y="2668"/>
                    <a:pt x="6833" y="2417"/>
                    <a:pt x="7153" y="2078"/>
                  </a:cubicBezTo>
                  <a:cubicBezTo>
                    <a:pt x="7297" y="1928"/>
                    <a:pt x="7327" y="1669"/>
                    <a:pt x="7725" y="1570"/>
                  </a:cubicBezTo>
                  <a:lnTo>
                    <a:pt x="7725" y="1570"/>
                  </a:lnTo>
                  <a:cubicBezTo>
                    <a:pt x="7455" y="1831"/>
                    <a:pt x="7575" y="2146"/>
                    <a:pt x="7536" y="2215"/>
                  </a:cubicBezTo>
                  <a:cubicBezTo>
                    <a:pt x="7244" y="2722"/>
                    <a:pt x="7475" y="3254"/>
                    <a:pt x="7395" y="3763"/>
                  </a:cubicBezTo>
                  <a:cubicBezTo>
                    <a:pt x="7352" y="4041"/>
                    <a:pt x="7742" y="4130"/>
                    <a:pt x="7965" y="4215"/>
                  </a:cubicBezTo>
                  <a:cubicBezTo>
                    <a:pt x="7990" y="4225"/>
                    <a:pt x="8012" y="4229"/>
                    <a:pt x="8033" y="4229"/>
                  </a:cubicBezTo>
                  <a:cubicBezTo>
                    <a:pt x="8173" y="4229"/>
                    <a:pt x="8231" y="4031"/>
                    <a:pt x="8256" y="3888"/>
                  </a:cubicBezTo>
                  <a:cubicBezTo>
                    <a:pt x="8320" y="3521"/>
                    <a:pt x="8312" y="3132"/>
                    <a:pt x="8432" y="2786"/>
                  </a:cubicBezTo>
                  <a:cubicBezTo>
                    <a:pt x="8674" y="2088"/>
                    <a:pt x="8649" y="1362"/>
                    <a:pt x="8719" y="647"/>
                  </a:cubicBezTo>
                  <a:cubicBezTo>
                    <a:pt x="8736" y="477"/>
                    <a:pt x="8621" y="321"/>
                    <a:pt x="8422" y="200"/>
                  </a:cubicBezTo>
                  <a:cubicBezTo>
                    <a:pt x="8154" y="38"/>
                    <a:pt x="7873" y="1"/>
                    <a:pt x="75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7234919" y="2334910"/>
              <a:ext cx="21633" cy="84634"/>
            </a:xfrm>
            <a:custGeom>
              <a:avLst/>
              <a:gdLst/>
              <a:ahLst/>
              <a:cxnLst/>
              <a:rect l="l" t="t" r="r" b="b"/>
              <a:pathLst>
                <a:path w="1048" h="4100" extrusionOk="0">
                  <a:moveTo>
                    <a:pt x="811" y="1"/>
                  </a:moveTo>
                  <a:cubicBezTo>
                    <a:pt x="532" y="204"/>
                    <a:pt x="1" y="205"/>
                    <a:pt x="52" y="660"/>
                  </a:cubicBezTo>
                  <a:cubicBezTo>
                    <a:pt x="159" y="1604"/>
                    <a:pt x="30" y="2547"/>
                    <a:pt x="126" y="3488"/>
                  </a:cubicBezTo>
                  <a:cubicBezTo>
                    <a:pt x="157" y="3798"/>
                    <a:pt x="228" y="4077"/>
                    <a:pt x="544" y="4098"/>
                  </a:cubicBezTo>
                  <a:cubicBezTo>
                    <a:pt x="554" y="4099"/>
                    <a:pt x="564" y="4099"/>
                    <a:pt x="573" y="4099"/>
                  </a:cubicBezTo>
                  <a:cubicBezTo>
                    <a:pt x="879" y="4099"/>
                    <a:pt x="861" y="3768"/>
                    <a:pt x="910" y="3542"/>
                  </a:cubicBezTo>
                  <a:cubicBezTo>
                    <a:pt x="1033" y="2968"/>
                    <a:pt x="943" y="2391"/>
                    <a:pt x="951" y="1817"/>
                  </a:cubicBezTo>
                  <a:cubicBezTo>
                    <a:pt x="962" y="1214"/>
                    <a:pt x="1048" y="624"/>
                    <a:pt x="8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7274303" y="2331133"/>
              <a:ext cx="47829" cy="63022"/>
            </a:xfrm>
            <a:custGeom>
              <a:avLst/>
              <a:gdLst/>
              <a:ahLst/>
              <a:cxnLst/>
              <a:rect l="l" t="t" r="r" b="b"/>
              <a:pathLst>
                <a:path w="2317" h="3053" extrusionOk="0">
                  <a:moveTo>
                    <a:pt x="802" y="1"/>
                  </a:moveTo>
                  <a:cubicBezTo>
                    <a:pt x="756" y="1"/>
                    <a:pt x="708" y="13"/>
                    <a:pt x="661" y="40"/>
                  </a:cubicBezTo>
                  <a:cubicBezTo>
                    <a:pt x="589" y="82"/>
                    <a:pt x="527" y="104"/>
                    <a:pt x="460" y="104"/>
                  </a:cubicBezTo>
                  <a:cubicBezTo>
                    <a:pt x="411" y="104"/>
                    <a:pt x="359" y="92"/>
                    <a:pt x="300" y="67"/>
                  </a:cubicBezTo>
                  <a:cubicBezTo>
                    <a:pt x="231" y="37"/>
                    <a:pt x="176" y="23"/>
                    <a:pt x="134" y="23"/>
                  </a:cubicBezTo>
                  <a:cubicBezTo>
                    <a:pt x="20" y="23"/>
                    <a:pt x="0" y="128"/>
                    <a:pt x="56" y="319"/>
                  </a:cubicBezTo>
                  <a:cubicBezTo>
                    <a:pt x="150" y="646"/>
                    <a:pt x="75" y="991"/>
                    <a:pt x="430" y="1276"/>
                  </a:cubicBezTo>
                  <a:cubicBezTo>
                    <a:pt x="556" y="1376"/>
                    <a:pt x="743" y="1741"/>
                    <a:pt x="835" y="2034"/>
                  </a:cubicBezTo>
                  <a:cubicBezTo>
                    <a:pt x="997" y="2556"/>
                    <a:pt x="1370" y="2928"/>
                    <a:pt x="1950" y="3053"/>
                  </a:cubicBezTo>
                  <a:cubicBezTo>
                    <a:pt x="2044" y="2912"/>
                    <a:pt x="1806" y="2705"/>
                    <a:pt x="2111" y="2608"/>
                  </a:cubicBezTo>
                  <a:cubicBezTo>
                    <a:pt x="2278" y="2554"/>
                    <a:pt x="2316" y="2201"/>
                    <a:pt x="2139" y="2058"/>
                  </a:cubicBezTo>
                  <a:cubicBezTo>
                    <a:pt x="1887" y="1855"/>
                    <a:pt x="1781" y="1581"/>
                    <a:pt x="1635" y="1322"/>
                  </a:cubicBezTo>
                  <a:cubicBezTo>
                    <a:pt x="1422" y="945"/>
                    <a:pt x="992" y="697"/>
                    <a:pt x="1003" y="180"/>
                  </a:cubicBezTo>
                  <a:cubicBezTo>
                    <a:pt x="1006" y="74"/>
                    <a:pt x="913" y="1"/>
                    <a:pt x="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167400" y="2328037"/>
              <a:ext cx="53154" cy="60689"/>
            </a:xfrm>
            <a:custGeom>
              <a:avLst/>
              <a:gdLst/>
              <a:ahLst/>
              <a:cxnLst/>
              <a:rect l="l" t="t" r="r" b="b"/>
              <a:pathLst>
                <a:path w="2575" h="2940" extrusionOk="0">
                  <a:moveTo>
                    <a:pt x="2008" y="0"/>
                  </a:moveTo>
                  <a:cubicBezTo>
                    <a:pt x="1991" y="51"/>
                    <a:pt x="1946" y="59"/>
                    <a:pt x="1898" y="59"/>
                  </a:cubicBezTo>
                  <a:cubicBezTo>
                    <a:pt x="1875" y="59"/>
                    <a:pt x="1851" y="58"/>
                    <a:pt x="1829" y="58"/>
                  </a:cubicBezTo>
                  <a:cubicBezTo>
                    <a:pt x="1763" y="58"/>
                    <a:pt x="1715" y="75"/>
                    <a:pt x="1759" y="215"/>
                  </a:cubicBezTo>
                  <a:cubicBezTo>
                    <a:pt x="1339" y="220"/>
                    <a:pt x="1588" y="714"/>
                    <a:pt x="1313" y="826"/>
                  </a:cubicBezTo>
                  <a:cubicBezTo>
                    <a:pt x="1115" y="907"/>
                    <a:pt x="1036" y="1075"/>
                    <a:pt x="957" y="1263"/>
                  </a:cubicBezTo>
                  <a:cubicBezTo>
                    <a:pt x="806" y="1617"/>
                    <a:pt x="589" y="2011"/>
                    <a:pt x="363" y="2240"/>
                  </a:cubicBezTo>
                  <a:cubicBezTo>
                    <a:pt x="0" y="2608"/>
                    <a:pt x="412" y="2699"/>
                    <a:pt x="445" y="2898"/>
                  </a:cubicBezTo>
                  <a:cubicBezTo>
                    <a:pt x="450" y="2928"/>
                    <a:pt x="500" y="2939"/>
                    <a:pt x="570" y="2939"/>
                  </a:cubicBezTo>
                  <a:cubicBezTo>
                    <a:pt x="742" y="2939"/>
                    <a:pt x="1037" y="2871"/>
                    <a:pt x="1106" y="2824"/>
                  </a:cubicBezTo>
                  <a:cubicBezTo>
                    <a:pt x="1796" y="2349"/>
                    <a:pt x="1704" y="1350"/>
                    <a:pt x="2418" y="885"/>
                  </a:cubicBezTo>
                  <a:cubicBezTo>
                    <a:pt x="2575" y="782"/>
                    <a:pt x="2560" y="568"/>
                    <a:pt x="2417" y="407"/>
                  </a:cubicBezTo>
                  <a:cubicBezTo>
                    <a:pt x="2291" y="267"/>
                    <a:pt x="2236" y="47"/>
                    <a:pt x="2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7"/>
          <p:cNvGrpSpPr/>
          <p:nvPr/>
        </p:nvGrpSpPr>
        <p:grpSpPr>
          <a:xfrm>
            <a:off x="1537472" y="2552884"/>
            <a:ext cx="813543" cy="1057747"/>
            <a:chOff x="106075" y="1701200"/>
            <a:chExt cx="574750" cy="747275"/>
          </a:xfrm>
        </p:grpSpPr>
        <p:sp>
          <p:nvSpPr>
            <p:cNvPr id="228" name="Google Shape;228;p7"/>
            <p:cNvSpPr/>
            <p:nvPr/>
          </p:nvSpPr>
          <p:spPr>
            <a:xfrm>
              <a:off x="106075" y="1701200"/>
              <a:ext cx="574750" cy="747175"/>
            </a:xfrm>
            <a:custGeom>
              <a:avLst/>
              <a:gdLst/>
              <a:ahLst/>
              <a:cxnLst/>
              <a:rect l="l" t="t" r="r" b="b"/>
              <a:pathLst>
                <a:path w="22990" h="29887" extrusionOk="0">
                  <a:moveTo>
                    <a:pt x="12589" y="0"/>
                  </a:moveTo>
                  <a:cubicBezTo>
                    <a:pt x="12421" y="0"/>
                    <a:pt x="12257" y="17"/>
                    <a:pt x="12114" y="29"/>
                  </a:cubicBezTo>
                  <a:cubicBezTo>
                    <a:pt x="11600" y="74"/>
                    <a:pt x="11062" y="183"/>
                    <a:pt x="10546" y="183"/>
                  </a:cubicBezTo>
                  <a:cubicBezTo>
                    <a:pt x="10520" y="183"/>
                    <a:pt x="10493" y="182"/>
                    <a:pt x="10467" y="182"/>
                  </a:cubicBezTo>
                  <a:cubicBezTo>
                    <a:pt x="10435" y="181"/>
                    <a:pt x="10403" y="181"/>
                    <a:pt x="10371" y="181"/>
                  </a:cubicBezTo>
                  <a:cubicBezTo>
                    <a:pt x="9202" y="181"/>
                    <a:pt x="8145" y="671"/>
                    <a:pt x="7124" y="1055"/>
                  </a:cubicBezTo>
                  <a:cubicBezTo>
                    <a:pt x="6261" y="1380"/>
                    <a:pt x="5355" y="1867"/>
                    <a:pt x="4604" y="2538"/>
                  </a:cubicBezTo>
                  <a:cubicBezTo>
                    <a:pt x="3877" y="3189"/>
                    <a:pt x="3169" y="3861"/>
                    <a:pt x="2642" y="4660"/>
                  </a:cubicBezTo>
                  <a:cubicBezTo>
                    <a:pt x="2185" y="5357"/>
                    <a:pt x="1676" y="6062"/>
                    <a:pt x="1563" y="6673"/>
                  </a:cubicBezTo>
                  <a:cubicBezTo>
                    <a:pt x="1057" y="7782"/>
                    <a:pt x="839" y="8717"/>
                    <a:pt x="579" y="9644"/>
                  </a:cubicBezTo>
                  <a:cubicBezTo>
                    <a:pt x="63" y="11484"/>
                    <a:pt x="1" y="13352"/>
                    <a:pt x="306" y="15203"/>
                  </a:cubicBezTo>
                  <a:cubicBezTo>
                    <a:pt x="552" y="16687"/>
                    <a:pt x="1243" y="18058"/>
                    <a:pt x="1801" y="19454"/>
                  </a:cubicBezTo>
                  <a:cubicBezTo>
                    <a:pt x="2441" y="21056"/>
                    <a:pt x="3452" y="22461"/>
                    <a:pt x="4506" y="23797"/>
                  </a:cubicBezTo>
                  <a:cubicBezTo>
                    <a:pt x="5405" y="24939"/>
                    <a:pt x="6355" y="26055"/>
                    <a:pt x="7371" y="27114"/>
                  </a:cubicBezTo>
                  <a:cubicBezTo>
                    <a:pt x="8305" y="28087"/>
                    <a:pt x="9343" y="28958"/>
                    <a:pt x="10464" y="29710"/>
                  </a:cubicBezTo>
                  <a:cubicBezTo>
                    <a:pt x="10637" y="29827"/>
                    <a:pt x="10800" y="29887"/>
                    <a:pt x="10978" y="29887"/>
                  </a:cubicBezTo>
                  <a:cubicBezTo>
                    <a:pt x="11103" y="29887"/>
                    <a:pt x="11235" y="29857"/>
                    <a:pt x="11382" y="29797"/>
                  </a:cubicBezTo>
                  <a:cubicBezTo>
                    <a:pt x="12213" y="29455"/>
                    <a:pt x="12575" y="28612"/>
                    <a:pt x="13275" y="28121"/>
                  </a:cubicBezTo>
                  <a:cubicBezTo>
                    <a:pt x="13867" y="27705"/>
                    <a:pt x="14253" y="26993"/>
                    <a:pt x="14851" y="26591"/>
                  </a:cubicBezTo>
                  <a:cubicBezTo>
                    <a:pt x="15519" y="26142"/>
                    <a:pt x="15799" y="25321"/>
                    <a:pt x="16551" y="24988"/>
                  </a:cubicBezTo>
                  <a:cubicBezTo>
                    <a:pt x="16628" y="24955"/>
                    <a:pt x="16683" y="24834"/>
                    <a:pt x="16714" y="24742"/>
                  </a:cubicBezTo>
                  <a:cubicBezTo>
                    <a:pt x="16897" y="24178"/>
                    <a:pt x="17424" y="23862"/>
                    <a:pt x="17814" y="23537"/>
                  </a:cubicBezTo>
                  <a:cubicBezTo>
                    <a:pt x="18356" y="23081"/>
                    <a:pt x="18622" y="22445"/>
                    <a:pt x="19084" y="21950"/>
                  </a:cubicBezTo>
                  <a:cubicBezTo>
                    <a:pt x="19400" y="21612"/>
                    <a:pt x="19663" y="21026"/>
                    <a:pt x="19971" y="20603"/>
                  </a:cubicBezTo>
                  <a:cubicBezTo>
                    <a:pt x="20701" y="19597"/>
                    <a:pt x="21172" y="18470"/>
                    <a:pt x="21721" y="17381"/>
                  </a:cubicBezTo>
                  <a:cubicBezTo>
                    <a:pt x="22076" y="16673"/>
                    <a:pt x="22093" y="15847"/>
                    <a:pt x="22376" y="15099"/>
                  </a:cubicBezTo>
                  <a:cubicBezTo>
                    <a:pt x="22705" y="14238"/>
                    <a:pt x="22561" y="13286"/>
                    <a:pt x="22840" y="12399"/>
                  </a:cubicBezTo>
                  <a:cubicBezTo>
                    <a:pt x="22989" y="11924"/>
                    <a:pt x="22776" y="11389"/>
                    <a:pt x="22700" y="10923"/>
                  </a:cubicBezTo>
                  <a:cubicBezTo>
                    <a:pt x="22519" y="9820"/>
                    <a:pt x="22518" y="8685"/>
                    <a:pt x="22071" y="7605"/>
                  </a:cubicBezTo>
                  <a:cubicBezTo>
                    <a:pt x="21607" y="6477"/>
                    <a:pt x="21252" y="5313"/>
                    <a:pt x="20424" y="4383"/>
                  </a:cubicBezTo>
                  <a:cubicBezTo>
                    <a:pt x="19826" y="3711"/>
                    <a:pt x="19381" y="2881"/>
                    <a:pt x="18481" y="2518"/>
                  </a:cubicBezTo>
                  <a:cubicBezTo>
                    <a:pt x="18354" y="2467"/>
                    <a:pt x="18261" y="2336"/>
                    <a:pt x="18244" y="2175"/>
                  </a:cubicBezTo>
                  <a:cubicBezTo>
                    <a:pt x="18232" y="2064"/>
                    <a:pt x="18195" y="1945"/>
                    <a:pt x="18083" y="1945"/>
                  </a:cubicBezTo>
                  <a:cubicBezTo>
                    <a:pt x="18064" y="1945"/>
                    <a:pt x="18043" y="1949"/>
                    <a:pt x="18019" y="1956"/>
                  </a:cubicBezTo>
                  <a:cubicBezTo>
                    <a:pt x="17989" y="1966"/>
                    <a:pt x="17961" y="1970"/>
                    <a:pt x="17934" y="1970"/>
                  </a:cubicBezTo>
                  <a:cubicBezTo>
                    <a:pt x="17651" y="1970"/>
                    <a:pt x="17551" y="1476"/>
                    <a:pt x="17275" y="1476"/>
                  </a:cubicBezTo>
                  <a:cubicBezTo>
                    <a:pt x="17202" y="1476"/>
                    <a:pt x="17118" y="1510"/>
                    <a:pt x="17014" y="1597"/>
                  </a:cubicBezTo>
                  <a:cubicBezTo>
                    <a:pt x="17002" y="1561"/>
                    <a:pt x="16972" y="1519"/>
                    <a:pt x="16980" y="1487"/>
                  </a:cubicBezTo>
                  <a:cubicBezTo>
                    <a:pt x="17027" y="1289"/>
                    <a:pt x="17009" y="1231"/>
                    <a:pt x="16960" y="1231"/>
                  </a:cubicBezTo>
                  <a:cubicBezTo>
                    <a:pt x="16899" y="1231"/>
                    <a:pt x="16792" y="1321"/>
                    <a:pt x="16706" y="1347"/>
                  </a:cubicBezTo>
                  <a:cubicBezTo>
                    <a:pt x="16669" y="1358"/>
                    <a:pt x="16630" y="1364"/>
                    <a:pt x="16592" y="1364"/>
                  </a:cubicBezTo>
                  <a:cubicBezTo>
                    <a:pt x="16481" y="1364"/>
                    <a:pt x="16375" y="1316"/>
                    <a:pt x="16320" y="1215"/>
                  </a:cubicBezTo>
                  <a:cubicBezTo>
                    <a:pt x="15961" y="543"/>
                    <a:pt x="15303" y="745"/>
                    <a:pt x="14744" y="665"/>
                  </a:cubicBezTo>
                  <a:cubicBezTo>
                    <a:pt x="14739" y="665"/>
                    <a:pt x="14733" y="664"/>
                    <a:pt x="14727" y="664"/>
                  </a:cubicBezTo>
                  <a:cubicBezTo>
                    <a:pt x="14665" y="664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5"/>
                  </a:cubicBezTo>
                  <a:cubicBezTo>
                    <a:pt x="14541" y="354"/>
                    <a:pt x="14500" y="263"/>
                    <a:pt x="14417" y="263"/>
                  </a:cubicBezTo>
                  <a:cubicBezTo>
                    <a:pt x="14304" y="263"/>
                    <a:pt x="14111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5" y="400"/>
                    <a:pt x="13867" y="396"/>
                    <a:pt x="13816" y="396"/>
                  </a:cubicBezTo>
                  <a:cubicBezTo>
                    <a:pt x="13793" y="396"/>
                    <a:pt x="13770" y="396"/>
                    <a:pt x="13746" y="396"/>
                  </a:cubicBezTo>
                  <a:cubicBezTo>
                    <a:pt x="13667" y="396"/>
                    <a:pt x="13584" y="388"/>
                    <a:pt x="13507" y="311"/>
                  </a:cubicBezTo>
                  <a:cubicBezTo>
                    <a:pt x="13252" y="59"/>
                    <a:pt x="12911" y="0"/>
                    <a:pt x="1258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106075" y="1701250"/>
              <a:ext cx="574750" cy="747225"/>
            </a:xfrm>
            <a:custGeom>
              <a:avLst/>
              <a:gdLst/>
              <a:ahLst/>
              <a:cxnLst/>
              <a:rect l="l" t="t" r="r" b="b"/>
              <a:pathLst>
                <a:path w="22990" h="29889" extrusionOk="0">
                  <a:moveTo>
                    <a:pt x="10998" y="1566"/>
                  </a:moveTo>
                  <a:cubicBezTo>
                    <a:pt x="11155" y="1566"/>
                    <a:pt x="11313" y="1576"/>
                    <a:pt x="11472" y="1599"/>
                  </a:cubicBezTo>
                  <a:cubicBezTo>
                    <a:pt x="12175" y="1699"/>
                    <a:pt x="12887" y="1689"/>
                    <a:pt x="13590" y="1847"/>
                  </a:cubicBezTo>
                  <a:cubicBezTo>
                    <a:pt x="14346" y="2017"/>
                    <a:pt x="15102" y="2107"/>
                    <a:pt x="15813" y="2476"/>
                  </a:cubicBezTo>
                  <a:cubicBezTo>
                    <a:pt x="17107" y="3147"/>
                    <a:pt x="18286" y="3956"/>
                    <a:pt x="19213" y="5083"/>
                  </a:cubicBezTo>
                  <a:cubicBezTo>
                    <a:pt x="19895" y="5914"/>
                    <a:pt x="20243" y="6947"/>
                    <a:pt x="20784" y="7865"/>
                  </a:cubicBezTo>
                  <a:cubicBezTo>
                    <a:pt x="20961" y="8166"/>
                    <a:pt x="20929" y="8536"/>
                    <a:pt x="20985" y="8862"/>
                  </a:cubicBezTo>
                  <a:cubicBezTo>
                    <a:pt x="21208" y="10132"/>
                    <a:pt x="21552" y="11393"/>
                    <a:pt x="21370" y="12711"/>
                  </a:cubicBezTo>
                  <a:lnTo>
                    <a:pt x="21370" y="12712"/>
                  </a:lnTo>
                  <a:cubicBezTo>
                    <a:pt x="21259" y="13511"/>
                    <a:pt x="21370" y="14376"/>
                    <a:pt x="21105" y="15112"/>
                  </a:cubicBezTo>
                  <a:cubicBezTo>
                    <a:pt x="20769" y="16049"/>
                    <a:pt x="20686" y="17131"/>
                    <a:pt x="19867" y="17867"/>
                  </a:cubicBezTo>
                  <a:cubicBezTo>
                    <a:pt x="19675" y="18039"/>
                    <a:pt x="19942" y="18327"/>
                    <a:pt x="19770" y="18562"/>
                  </a:cubicBezTo>
                  <a:cubicBezTo>
                    <a:pt x="19343" y="19138"/>
                    <a:pt x="19019" y="19792"/>
                    <a:pt x="18521" y="20314"/>
                  </a:cubicBezTo>
                  <a:cubicBezTo>
                    <a:pt x="18265" y="20582"/>
                    <a:pt x="18122" y="20923"/>
                    <a:pt x="17925" y="21219"/>
                  </a:cubicBezTo>
                  <a:cubicBezTo>
                    <a:pt x="17264" y="22213"/>
                    <a:pt x="16372" y="22994"/>
                    <a:pt x="15625" y="23904"/>
                  </a:cubicBezTo>
                  <a:cubicBezTo>
                    <a:pt x="14584" y="25174"/>
                    <a:pt x="13293" y="26198"/>
                    <a:pt x="12207" y="27428"/>
                  </a:cubicBezTo>
                  <a:cubicBezTo>
                    <a:pt x="11912" y="27764"/>
                    <a:pt x="11671" y="28305"/>
                    <a:pt x="11063" y="28350"/>
                  </a:cubicBezTo>
                  <a:cubicBezTo>
                    <a:pt x="11012" y="28354"/>
                    <a:pt x="10962" y="28357"/>
                    <a:pt x="10915" y="28357"/>
                  </a:cubicBezTo>
                  <a:cubicBezTo>
                    <a:pt x="10747" y="28357"/>
                    <a:pt x="10607" y="28323"/>
                    <a:pt x="10512" y="28189"/>
                  </a:cubicBezTo>
                  <a:cubicBezTo>
                    <a:pt x="9988" y="27448"/>
                    <a:pt x="9080" y="27122"/>
                    <a:pt x="8557" y="26413"/>
                  </a:cubicBezTo>
                  <a:cubicBezTo>
                    <a:pt x="7960" y="25604"/>
                    <a:pt x="7162" y="24991"/>
                    <a:pt x="6576" y="24164"/>
                  </a:cubicBezTo>
                  <a:cubicBezTo>
                    <a:pt x="6271" y="23734"/>
                    <a:pt x="5984" y="23259"/>
                    <a:pt x="5591" y="22861"/>
                  </a:cubicBezTo>
                  <a:cubicBezTo>
                    <a:pt x="5140" y="22408"/>
                    <a:pt x="4890" y="21760"/>
                    <a:pt x="4590" y="21189"/>
                  </a:cubicBezTo>
                  <a:cubicBezTo>
                    <a:pt x="4222" y="20485"/>
                    <a:pt x="3815" y="19782"/>
                    <a:pt x="3519" y="19060"/>
                  </a:cubicBezTo>
                  <a:cubicBezTo>
                    <a:pt x="3270" y="18451"/>
                    <a:pt x="2986" y="17833"/>
                    <a:pt x="2789" y="17187"/>
                  </a:cubicBezTo>
                  <a:cubicBezTo>
                    <a:pt x="2441" y="16049"/>
                    <a:pt x="2176" y="14888"/>
                    <a:pt x="1938" y="13729"/>
                  </a:cubicBezTo>
                  <a:cubicBezTo>
                    <a:pt x="1868" y="13392"/>
                    <a:pt x="1674" y="12884"/>
                    <a:pt x="2007" y="12498"/>
                  </a:cubicBezTo>
                  <a:cubicBezTo>
                    <a:pt x="1547" y="12078"/>
                    <a:pt x="1972" y="11574"/>
                    <a:pt x="1877" y="11145"/>
                  </a:cubicBezTo>
                  <a:cubicBezTo>
                    <a:pt x="1727" y="10463"/>
                    <a:pt x="2034" y="9874"/>
                    <a:pt x="2076" y="9239"/>
                  </a:cubicBezTo>
                  <a:cubicBezTo>
                    <a:pt x="2153" y="8073"/>
                    <a:pt x="2757" y="7092"/>
                    <a:pt x="3171" y="5981"/>
                  </a:cubicBezTo>
                  <a:cubicBezTo>
                    <a:pt x="3641" y="5608"/>
                    <a:pt x="3866" y="5006"/>
                    <a:pt x="4339" y="4560"/>
                  </a:cubicBezTo>
                  <a:cubicBezTo>
                    <a:pt x="4693" y="4226"/>
                    <a:pt x="5024" y="3844"/>
                    <a:pt x="5357" y="3481"/>
                  </a:cubicBezTo>
                  <a:cubicBezTo>
                    <a:pt x="5588" y="3229"/>
                    <a:pt x="5859" y="3261"/>
                    <a:pt x="6092" y="3125"/>
                  </a:cubicBezTo>
                  <a:cubicBezTo>
                    <a:pt x="6793" y="2718"/>
                    <a:pt x="7432" y="2222"/>
                    <a:pt x="8294" y="2068"/>
                  </a:cubicBezTo>
                  <a:cubicBezTo>
                    <a:pt x="9197" y="1906"/>
                    <a:pt x="10080" y="1566"/>
                    <a:pt x="10998" y="1566"/>
                  </a:cubicBezTo>
                  <a:close/>
                  <a:moveTo>
                    <a:pt x="12590" y="0"/>
                  </a:moveTo>
                  <a:cubicBezTo>
                    <a:pt x="12421" y="0"/>
                    <a:pt x="12258" y="17"/>
                    <a:pt x="12114" y="30"/>
                  </a:cubicBezTo>
                  <a:cubicBezTo>
                    <a:pt x="11599" y="75"/>
                    <a:pt x="11058" y="183"/>
                    <a:pt x="10541" y="183"/>
                  </a:cubicBezTo>
                  <a:cubicBezTo>
                    <a:pt x="10516" y="183"/>
                    <a:pt x="10492" y="183"/>
                    <a:pt x="10468" y="182"/>
                  </a:cubicBezTo>
                  <a:cubicBezTo>
                    <a:pt x="10436" y="182"/>
                    <a:pt x="10404" y="181"/>
                    <a:pt x="10371" y="181"/>
                  </a:cubicBezTo>
                  <a:cubicBezTo>
                    <a:pt x="9202" y="181"/>
                    <a:pt x="8145" y="670"/>
                    <a:pt x="7124" y="1055"/>
                  </a:cubicBezTo>
                  <a:cubicBezTo>
                    <a:pt x="6261" y="1379"/>
                    <a:pt x="5355" y="1868"/>
                    <a:pt x="4605" y="2538"/>
                  </a:cubicBezTo>
                  <a:cubicBezTo>
                    <a:pt x="3878" y="3188"/>
                    <a:pt x="3170" y="3861"/>
                    <a:pt x="2644" y="4661"/>
                  </a:cubicBezTo>
                  <a:cubicBezTo>
                    <a:pt x="2185" y="5357"/>
                    <a:pt x="1676" y="6061"/>
                    <a:pt x="1563" y="6672"/>
                  </a:cubicBezTo>
                  <a:cubicBezTo>
                    <a:pt x="1059" y="7781"/>
                    <a:pt x="840" y="8718"/>
                    <a:pt x="580" y="9646"/>
                  </a:cubicBezTo>
                  <a:cubicBezTo>
                    <a:pt x="63" y="11486"/>
                    <a:pt x="1" y="13353"/>
                    <a:pt x="306" y="15205"/>
                  </a:cubicBezTo>
                  <a:cubicBezTo>
                    <a:pt x="552" y="16689"/>
                    <a:pt x="1243" y="18060"/>
                    <a:pt x="1801" y="19456"/>
                  </a:cubicBezTo>
                  <a:cubicBezTo>
                    <a:pt x="2441" y="21058"/>
                    <a:pt x="3453" y="22463"/>
                    <a:pt x="4506" y="23799"/>
                  </a:cubicBezTo>
                  <a:cubicBezTo>
                    <a:pt x="5406" y="24940"/>
                    <a:pt x="6355" y="26057"/>
                    <a:pt x="7371" y="27115"/>
                  </a:cubicBezTo>
                  <a:cubicBezTo>
                    <a:pt x="8307" y="28089"/>
                    <a:pt x="9343" y="28960"/>
                    <a:pt x="10464" y="29712"/>
                  </a:cubicBezTo>
                  <a:cubicBezTo>
                    <a:pt x="10637" y="29828"/>
                    <a:pt x="10800" y="29888"/>
                    <a:pt x="10978" y="29888"/>
                  </a:cubicBezTo>
                  <a:cubicBezTo>
                    <a:pt x="11103" y="29888"/>
                    <a:pt x="11235" y="29859"/>
                    <a:pt x="11382" y="29799"/>
                  </a:cubicBezTo>
                  <a:cubicBezTo>
                    <a:pt x="12213" y="29457"/>
                    <a:pt x="12575" y="28614"/>
                    <a:pt x="13275" y="28122"/>
                  </a:cubicBezTo>
                  <a:cubicBezTo>
                    <a:pt x="13867" y="27707"/>
                    <a:pt x="14254" y="26995"/>
                    <a:pt x="14851" y="26593"/>
                  </a:cubicBezTo>
                  <a:cubicBezTo>
                    <a:pt x="15519" y="26143"/>
                    <a:pt x="15799" y="25323"/>
                    <a:pt x="16552" y="24989"/>
                  </a:cubicBezTo>
                  <a:cubicBezTo>
                    <a:pt x="16628" y="24956"/>
                    <a:pt x="16683" y="24835"/>
                    <a:pt x="16714" y="24744"/>
                  </a:cubicBezTo>
                  <a:cubicBezTo>
                    <a:pt x="16897" y="24180"/>
                    <a:pt x="17424" y="23863"/>
                    <a:pt x="17814" y="23538"/>
                  </a:cubicBezTo>
                  <a:cubicBezTo>
                    <a:pt x="18357" y="23083"/>
                    <a:pt x="18624" y="22447"/>
                    <a:pt x="19084" y="21952"/>
                  </a:cubicBezTo>
                  <a:cubicBezTo>
                    <a:pt x="19400" y="21614"/>
                    <a:pt x="19664" y="21028"/>
                    <a:pt x="19971" y="20604"/>
                  </a:cubicBezTo>
                  <a:cubicBezTo>
                    <a:pt x="20701" y="19599"/>
                    <a:pt x="21172" y="18472"/>
                    <a:pt x="21721" y="17381"/>
                  </a:cubicBezTo>
                  <a:cubicBezTo>
                    <a:pt x="22076" y="16675"/>
                    <a:pt x="22093" y="15847"/>
                    <a:pt x="22378" y="15101"/>
                  </a:cubicBezTo>
                  <a:cubicBezTo>
                    <a:pt x="22705" y="14240"/>
                    <a:pt x="22561" y="13286"/>
                    <a:pt x="22840" y="12401"/>
                  </a:cubicBezTo>
                  <a:cubicBezTo>
                    <a:pt x="22989" y="11924"/>
                    <a:pt x="22776" y="11388"/>
                    <a:pt x="22700" y="10923"/>
                  </a:cubicBezTo>
                  <a:cubicBezTo>
                    <a:pt x="22521" y="9819"/>
                    <a:pt x="22518" y="8686"/>
                    <a:pt x="22072" y="7604"/>
                  </a:cubicBezTo>
                  <a:cubicBezTo>
                    <a:pt x="21607" y="6477"/>
                    <a:pt x="21253" y="5313"/>
                    <a:pt x="20425" y="4383"/>
                  </a:cubicBezTo>
                  <a:cubicBezTo>
                    <a:pt x="19826" y="3712"/>
                    <a:pt x="19381" y="2881"/>
                    <a:pt x="18481" y="2518"/>
                  </a:cubicBezTo>
                  <a:cubicBezTo>
                    <a:pt x="18354" y="2467"/>
                    <a:pt x="18261" y="2335"/>
                    <a:pt x="18244" y="2174"/>
                  </a:cubicBezTo>
                  <a:cubicBezTo>
                    <a:pt x="18232" y="2064"/>
                    <a:pt x="18196" y="1946"/>
                    <a:pt x="18083" y="1946"/>
                  </a:cubicBezTo>
                  <a:cubicBezTo>
                    <a:pt x="18064" y="1946"/>
                    <a:pt x="18043" y="1949"/>
                    <a:pt x="18019" y="1957"/>
                  </a:cubicBezTo>
                  <a:cubicBezTo>
                    <a:pt x="17989" y="1966"/>
                    <a:pt x="17961" y="1971"/>
                    <a:pt x="17934" y="1971"/>
                  </a:cubicBezTo>
                  <a:cubicBezTo>
                    <a:pt x="17652" y="1971"/>
                    <a:pt x="17552" y="1476"/>
                    <a:pt x="17276" y="1476"/>
                  </a:cubicBezTo>
                  <a:cubicBezTo>
                    <a:pt x="17203" y="1476"/>
                    <a:pt x="17118" y="1511"/>
                    <a:pt x="17014" y="1598"/>
                  </a:cubicBezTo>
                  <a:cubicBezTo>
                    <a:pt x="17002" y="1561"/>
                    <a:pt x="16972" y="1520"/>
                    <a:pt x="16980" y="1488"/>
                  </a:cubicBezTo>
                  <a:cubicBezTo>
                    <a:pt x="17028" y="1290"/>
                    <a:pt x="17009" y="1231"/>
                    <a:pt x="16961" y="1231"/>
                  </a:cubicBezTo>
                  <a:cubicBezTo>
                    <a:pt x="16900" y="1231"/>
                    <a:pt x="16793" y="1321"/>
                    <a:pt x="16707" y="1347"/>
                  </a:cubicBezTo>
                  <a:cubicBezTo>
                    <a:pt x="16670" y="1359"/>
                    <a:pt x="16631" y="1364"/>
                    <a:pt x="16593" y="1364"/>
                  </a:cubicBezTo>
                  <a:cubicBezTo>
                    <a:pt x="16482" y="1364"/>
                    <a:pt x="16375" y="1316"/>
                    <a:pt x="16322" y="1215"/>
                  </a:cubicBezTo>
                  <a:cubicBezTo>
                    <a:pt x="15961" y="544"/>
                    <a:pt x="15303" y="744"/>
                    <a:pt x="14744" y="666"/>
                  </a:cubicBezTo>
                  <a:cubicBezTo>
                    <a:pt x="14739" y="665"/>
                    <a:pt x="14733" y="665"/>
                    <a:pt x="14727" y="665"/>
                  </a:cubicBezTo>
                  <a:cubicBezTo>
                    <a:pt x="14665" y="665"/>
                    <a:pt x="14568" y="703"/>
                    <a:pt x="14516" y="703"/>
                  </a:cubicBezTo>
                  <a:cubicBezTo>
                    <a:pt x="14490" y="703"/>
                    <a:pt x="14475" y="694"/>
                    <a:pt x="14480" y="666"/>
                  </a:cubicBezTo>
                  <a:cubicBezTo>
                    <a:pt x="14541" y="354"/>
                    <a:pt x="14500" y="264"/>
                    <a:pt x="14417" y="264"/>
                  </a:cubicBezTo>
                  <a:cubicBezTo>
                    <a:pt x="14303" y="264"/>
                    <a:pt x="14110" y="435"/>
                    <a:pt x="13998" y="435"/>
                  </a:cubicBezTo>
                  <a:cubicBezTo>
                    <a:pt x="13983" y="435"/>
                    <a:pt x="13969" y="432"/>
                    <a:pt x="13957" y="425"/>
                  </a:cubicBezTo>
                  <a:cubicBezTo>
                    <a:pt x="13914" y="399"/>
                    <a:pt x="13865" y="395"/>
                    <a:pt x="13814" y="395"/>
                  </a:cubicBezTo>
                  <a:cubicBezTo>
                    <a:pt x="13792" y="395"/>
                    <a:pt x="13769" y="396"/>
                    <a:pt x="13747" y="396"/>
                  </a:cubicBezTo>
                  <a:cubicBezTo>
                    <a:pt x="13668" y="396"/>
                    <a:pt x="13585" y="388"/>
                    <a:pt x="13508" y="312"/>
                  </a:cubicBezTo>
                  <a:cubicBezTo>
                    <a:pt x="13252" y="59"/>
                    <a:pt x="12911" y="0"/>
                    <a:pt x="12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7"/>
          <p:cNvGrpSpPr/>
          <p:nvPr/>
        </p:nvGrpSpPr>
        <p:grpSpPr>
          <a:xfrm>
            <a:off x="1667613" y="2685491"/>
            <a:ext cx="547520" cy="651028"/>
            <a:chOff x="10529982" y="3324094"/>
            <a:chExt cx="777010" cy="928261"/>
          </a:xfrm>
        </p:grpSpPr>
        <p:sp>
          <p:nvSpPr>
            <p:cNvPr id="231" name="Google Shape;231;p7"/>
            <p:cNvSpPr/>
            <p:nvPr/>
          </p:nvSpPr>
          <p:spPr>
            <a:xfrm>
              <a:off x="10552465" y="3324094"/>
              <a:ext cx="482736" cy="47890"/>
            </a:xfrm>
            <a:custGeom>
              <a:avLst/>
              <a:gdLst/>
              <a:ahLst/>
              <a:cxnLst/>
              <a:rect l="l" t="t" r="r" b="b"/>
              <a:pathLst>
                <a:path w="22287" h="2211" extrusionOk="0">
                  <a:moveTo>
                    <a:pt x="20180" y="1"/>
                  </a:moveTo>
                  <a:cubicBezTo>
                    <a:pt x="18853" y="1"/>
                    <a:pt x="17513" y="199"/>
                    <a:pt x="16200" y="306"/>
                  </a:cubicBezTo>
                  <a:cubicBezTo>
                    <a:pt x="14199" y="469"/>
                    <a:pt x="12259" y="730"/>
                    <a:pt x="10238" y="730"/>
                  </a:cubicBezTo>
                  <a:cubicBezTo>
                    <a:pt x="10205" y="730"/>
                    <a:pt x="10173" y="730"/>
                    <a:pt x="10140" y="730"/>
                  </a:cubicBezTo>
                  <a:cubicBezTo>
                    <a:pt x="9926" y="729"/>
                    <a:pt x="9711" y="728"/>
                    <a:pt x="9497" y="728"/>
                  </a:cubicBezTo>
                  <a:cubicBezTo>
                    <a:pt x="7996" y="728"/>
                    <a:pt x="6502" y="758"/>
                    <a:pt x="5008" y="959"/>
                  </a:cubicBezTo>
                  <a:cubicBezTo>
                    <a:pt x="3416" y="1172"/>
                    <a:pt x="1848" y="1606"/>
                    <a:pt x="251" y="1772"/>
                  </a:cubicBezTo>
                  <a:cubicBezTo>
                    <a:pt x="7" y="1797"/>
                    <a:pt x="1" y="2207"/>
                    <a:pt x="255" y="2210"/>
                  </a:cubicBezTo>
                  <a:cubicBezTo>
                    <a:pt x="279" y="2210"/>
                    <a:pt x="302" y="2210"/>
                    <a:pt x="326" y="2210"/>
                  </a:cubicBezTo>
                  <a:cubicBezTo>
                    <a:pt x="1532" y="2210"/>
                    <a:pt x="2711" y="1940"/>
                    <a:pt x="3896" y="1735"/>
                  </a:cubicBezTo>
                  <a:cubicBezTo>
                    <a:pt x="5448" y="1466"/>
                    <a:pt x="7037" y="1382"/>
                    <a:pt x="8616" y="1382"/>
                  </a:cubicBezTo>
                  <a:cubicBezTo>
                    <a:pt x="8903" y="1382"/>
                    <a:pt x="9189" y="1384"/>
                    <a:pt x="9475" y="1389"/>
                  </a:cubicBezTo>
                  <a:cubicBezTo>
                    <a:pt x="10153" y="1402"/>
                    <a:pt x="10831" y="1416"/>
                    <a:pt x="11508" y="1416"/>
                  </a:cubicBezTo>
                  <a:cubicBezTo>
                    <a:pt x="12530" y="1416"/>
                    <a:pt x="13551" y="1384"/>
                    <a:pt x="14570" y="1270"/>
                  </a:cubicBezTo>
                  <a:cubicBezTo>
                    <a:pt x="16221" y="1084"/>
                    <a:pt x="17947" y="900"/>
                    <a:pt x="19643" y="900"/>
                  </a:cubicBezTo>
                  <a:cubicBezTo>
                    <a:pt x="20329" y="900"/>
                    <a:pt x="21011" y="930"/>
                    <a:pt x="21680" y="1003"/>
                  </a:cubicBezTo>
                  <a:cubicBezTo>
                    <a:pt x="21700" y="1005"/>
                    <a:pt x="21719" y="1006"/>
                    <a:pt x="21738" y="1006"/>
                  </a:cubicBezTo>
                  <a:cubicBezTo>
                    <a:pt x="22259" y="1006"/>
                    <a:pt x="22287" y="195"/>
                    <a:pt x="21744" y="112"/>
                  </a:cubicBezTo>
                  <a:cubicBezTo>
                    <a:pt x="21226" y="32"/>
                    <a:pt x="20704" y="1"/>
                    <a:pt x="2018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1010531" y="3326823"/>
              <a:ext cx="43082" cy="66821"/>
            </a:xfrm>
            <a:custGeom>
              <a:avLst/>
              <a:gdLst/>
              <a:ahLst/>
              <a:cxnLst/>
              <a:rect l="l" t="t" r="r" b="b"/>
              <a:pathLst>
                <a:path w="1989" h="3085" extrusionOk="0">
                  <a:moveTo>
                    <a:pt x="249" y="0"/>
                  </a:moveTo>
                  <a:cubicBezTo>
                    <a:pt x="84" y="0"/>
                    <a:pt x="0" y="222"/>
                    <a:pt x="129" y="356"/>
                  </a:cubicBezTo>
                  <a:lnTo>
                    <a:pt x="129" y="355"/>
                  </a:lnTo>
                  <a:cubicBezTo>
                    <a:pt x="288" y="522"/>
                    <a:pt x="472" y="658"/>
                    <a:pt x="641" y="815"/>
                  </a:cubicBezTo>
                  <a:cubicBezTo>
                    <a:pt x="838" y="994"/>
                    <a:pt x="911" y="1208"/>
                    <a:pt x="979" y="1462"/>
                  </a:cubicBezTo>
                  <a:cubicBezTo>
                    <a:pt x="1091" y="1876"/>
                    <a:pt x="1113" y="2304"/>
                    <a:pt x="1165" y="2728"/>
                  </a:cubicBezTo>
                  <a:cubicBezTo>
                    <a:pt x="1195" y="2969"/>
                    <a:pt x="1393" y="3085"/>
                    <a:pt x="1584" y="3085"/>
                  </a:cubicBezTo>
                  <a:cubicBezTo>
                    <a:pt x="1791" y="3085"/>
                    <a:pt x="1989" y="2948"/>
                    <a:pt x="1951" y="2689"/>
                  </a:cubicBezTo>
                  <a:cubicBezTo>
                    <a:pt x="1868" y="2125"/>
                    <a:pt x="1838" y="1540"/>
                    <a:pt x="1618" y="1009"/>
                  </a:cubicBezTo>
                  <a:cubicBezTo>
                    <a:pt x="1515" y="759"/>
                    <a:pt x="1385" y="511"/>
                    <a:pt x="1161" y="357"/>
                  </a:cubicBezTo>
                  <a:cubicBezTo>
                    <a:pt x="922" y="191"/>
                    <a:pt x="602" y="138"/>
                    <a:pt x="338" y="20"/>
                  </a:cubicBezTo>
                  <a:cubicBezTo>
                    <a:pt x="307" y="6"/>
                    <a:pt x="277" y="0"/>
                    <a:pt x="2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10544169" y="4120164"/>
              <a:ext cx="244671" cy="37927"/>
            </a:xfrm>
            <a:custGeom>
              <a:avLst/>
              <a:gdLst/>
              <a:ahLst/>
              <a:cxnLst/>
              <a:rect l="l" t="t" r="r" b="b"/>
              <a:pathLst>
                <a:path w="11296" h="1751" extrusionOk="0">
                  <a:moveTo>
                    <a:pt x="218" y="0"/>
                  </a:moveTo>
                  <a:cubicBezTo>
                    <a:pt x="84" y="0"/>
                    <a:pt x="1" y="197"/>
                    <a:pt x="139" y="292"/>
                  </a:cubicBezTo>
                  <a:cubicBezTo>
                    <a:pt x="1324" y="1105"/>
                    <a:pt x="3100" y="1045"/>
                    <a:pt x="4467" y="1180"/>
                  </a:cubicBezTo>
                  <a:cubicBezTo>
                    <a:pt x="6584" y="1389"/>
                    <a:pt x="8648" y="1705"/>
                    <a:pt x="10771" y="1751"/>
                  </a:cubicBezTo>
                  <a:cubicBezTo>
                    <a:pt x="10774" y="1751"/>
                    <a:pt x="10778" y="1751"/>
                    <a:pt x="10781" y="1751"/>
                  </a:cubicBezTo>
                  <a:cubicBezTo>
                    <a:pt x="11295" y="1751"/>
                    <a:pt x="11215" y="926"/>
                    <a:pt x="10689" y="926"/>
                  </a:cubicBezTo>
                  <a:cubicBezTo>
                    <a:pt x="10688" y="926"/>
                    <a:pt x="10686" y="926"/>
                    <a:pt x="10685" y="926"/>
                  </a:cubicBezTo>
                  <a:cubicBezTo>
                    <a:pt x="10644" y="926"/>
                    <a:pt x="10603" y="926"/>
                    <a:pt x="10563" y="926"/>
                  </a:cubicBezTo>
                  <a:cubicBezTo>
                    <a:pt x="8831" y="926"/>
                    <a:pt x="7149" y="683"/>
                    <a:pt x="5420" y="619"/>
                  </a:cubicBezTo>
                  <a:cubicBezTo>
                    <a:pt x="5211" y="612"/>
                    <a:pt x="4985" y="610"/>
                    <a:pt x="4747" y="610"/>
                  </a:cubicBezTo>
                  <a:cubicBezTo>
                    <a:pt x="4481" y="610"/>
                    <a:pt x="4200" y="612"/>
                    <a:pt x="3911" y="612"/>
                  </a:cubicBezTo>
                  <a:cubicBezTo>
                    <a:pt x="2636" y="612"/>
                    <a:pt x="1217" y="563"/>
                    <a:pt x="299" y="24"/>
                  </a:cubicBezTo>
                  <a:cubicBezTo>
                    <a:pt x="271" y="8"/>
                    <a:pt x="244" y="0"/>
                    <a:pt x="21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10537087" y="3366223"/>
              <a:ext cx="41717" cy="75463"/>
            </a:xfrm>
            <a:custGeom>
              <a:avLst/>
              <a:gdLst/>
              <a:ahLst/>
              <a:cxnLst/>
              <a:rect l="l" t="t" r="r" b="b"/>
              <a:pathLst>
                <a:path w="1926" h="3484" extrusionOk="0">
                  <a:moveTo>
                    <a:pt x="428" y="1"/>
                  </a:moveTo>
                  <a:cubicBezTo>
                    <a:pt x="294" y="1"/>
                    <a:pt x="158" y="80"/>
                    <a:pt x="125" y="240"/>
                  </a:cubicBezTo>
                  <a:cubicBezTo>
                    <a:pt x="31" y="715"/>
                    <a:pt x="0" y="1635"/>
                    <a:pt x="554" y="1848"/>
                  </a:cubicBezTo>
                  <a:cubicBezTo>
                    <a:pt x="796" y="1941"/>
                    <a:pt x="979" y="1777"/>
                    <a:pt x="1089" y="2082"/>
                  </a:cubicBezTo>
                  <a:cubicBezTo>
                    <a:pt x="1200" y="2387"/>
                    <a:pt x="1001" y="2775"/>
                    <a:pt x="660" y="2775"/>
                  </a:cubicBezTo>
                  <a:cubicBezTo>
                    <a:pt x="651" y="2775"/>
                    <a:pt x="642" y="2774"/>
                    <a:pt x="633" y="2774"/>
                  </a:cubicBezTo>
                  <a:cubicBezTo>
                    <a:pt x="624" y="2773"/>
                    <a:pt x="615" y="2773"/>
                    <a:pt x="606" y="2773"/>
                  </a:cubicBezTo>
                  <a:cubicBezTo>
                    <a:pt x="174" y="2773"/>
                    <a:pt x="153" y="3477"/>
                    <a:pt x="602" y="3483"/>
                  </a:cubicBezTo>
                  <a:cubicBezTo>
                    <a:pt x="609" y="3483"/>
                    <a:pt x="616" y="3483"/>
                    <a:pt x="622" y="3483"/>
                  </a:cubicBezTo>
                  <a:cubicBezTo>
                    <a:pt x="1408" y="3483"/>
                    <a:pt x="1926" y="2782"/>
                    <a:pt x="1778" y="2012"/>
                  </a:cubicBezTo>
                  <a:cubicBezTo>
                    <a:pt x="1714" y="1678"/>
                    <a:pt x="1492" y="1293"/>
                    <a:pt x="1142" y="1199"/>
                  </a:cubicBezTo>
                  <a:cubicBezTo>
                    <a:pt x="1121" y="1193"/>
                    <a:pt x="1079" y="1191"/>
                    <a:pt x="1031" y="1191"/>
                  </a:cubicBezTo>
                  <a:cubicBezTo>
                    <a:pt x="928" y="1191"/>
                    <a:pt x="801" y="1201"/>
                    <a:pt x="807" y="1206"/>
                  </a:cubicBezTo>
                  <a:cubicBezTo>
                    <a:pt x="742" y="1158"/>
                    <a:pt x="721" y="932"/>
                    <a:pt x="716" y="714"/>
                  </a:cubicBezTo>
                  <a:lnTo>
                    <a:pt x="716" y="714"/>
                  </a:lnTo>
                  <a:cubicBezTo>
                    <a:pt x="720" y="714"/>
                    <a:pt x="723" y="714"/>
                    <a:pt x="726" y="714"/>
                  </a:cubicBezTo>
                  <a:cubicBezTo>
                    <a:pt x="784" y="714"/>
                    <a:pt x="841" y="712"/>
                    <a:pt x="897" y="710"/>
                  </a:cubicBezTo>
                  <a:cubicBezTo>
                    <a:pt x="1084" y="705"/>
                    <a:pt x="1102" y="472"/>
                    <a:pt x="943" y="404"/>
                  </a:cubicBezTo>
                  <a:cubicBezTo>
                    <a:pt x="862" y="373"/>
                    <a:pt x="787" y="328"/>
                    <a:pt x="722" y="270"/>
                  </a:cubicBezTo>
                  <a:lnTo>
                    <a:pt x="722" y="270"/>
                  </a:lnTo>
                  <a:cubicBezTo>
                    <a:pt x="722" y="270"/>
                    <a:pt x="722" y="270"/>
                    <a:pt x="722" y="270"/>
                  </a:cubicBezTo>
                  <a:cubicBezTo>
                    <a:pt x="712" y="91"/>
                    <a:pt x="571" y="1"/>
                    <a:pt x="4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10538863" y="3438567"/>
              <a:ext cx="38468" cy="72994"/>
            </a:xfrm>
            <a:custGeom>
              <a:avLst/>
              <a:gdLst/>
              <a:ahLst/>
              <a:cxnLst/>
              <a:rect l="l" t="t" r="r" b="b"/>
              <a:pathLst>
                <a:path w="1776" h="3370" extrusionOk="0">
                  <a:moveTo>
                    <a:pt x="440" y="1"/>
                  </a:moveTo>
                  <a:cubicBezTo>
                    <a:pt x="310" y="1"/>
                    <a:pt x="179" y="78"/>
                    <a:pt x="141" y="248"/>
                  </a:cubicBezTo>
                  <a:cubicBezTo>
                    <a:pt x="58" y="614"/>
                    <a:pt x="1" y="1019"/>
                    <a:pt x="261" y="1334"/>
                  </a:cubicBezTo>
                  <a:cubicBezTo>
                    <a:pt x="466" y="1582"/>
                    <a:pt x="989" y="1617"/>
                    <a:pt x="1052" y="1931"/>
                  </a:cubicBezTo>
                  <a:cubicBezTo>
                    <a:pt x="1099" y="2174"/>
                    <a:pt x="895" y="2549"/>
                    <a:pt x="713" y="2648"/>
                  </a:cubicBezTo>
                  <a:cubicBezTo>
                    <a:pt x="578" y="2722"/>
                    <a:pt x="455" y="2650"/>
                    <a:pt x="376" y="2841"/>
                  </a:cubicBezTo>
                  <a:cubicBezTo>
                    <a:pt x="325" y="2966"/>
                    <a:pt x="364" y="3087"/>
                    <a:pt x="446" y="3185"/>
                  </a:cubicBezTo>
                  <a:cubicBezTo>
                    <a:pt x="556" y="3315"/>
                    <a:pt x="671" y="3369"/>
                    <a:pt x="784" y="3369"/>
                  </a:cubicBezTo>
                  <a:cubicBezTo>
                    <a:pt x="1235" y="3369"/>
                    <a:pt x="1668" y="2515"/>
                    <a:pt x="1725" y="2192"/>
                  </a:cubicBezTo>
                  <a:cubicBezTo>
                    <a:pt x="1775" y="1903"/>
                    <a:pt x="1725" y="1579"/>
                    <a:pt x="1541" y="1343"/>
                  </a:cubicBezTo>
                  <a:cubicBezTo>
                    <a:pt x="1450" y="1228"/>
                    <a:pt x="1335" y="1156"/>
                    <a:pt x="1207" y="1091"/>
                  </a:cubicBezTo>
                  <a:cubicBezTo>
                    <a:pt x="1152" y="1063"/>
                    <a:pt x="1077" y="1052"/>
                    <a:pt x="1027" y="1018"/>
                  </a:cubicBezTo>
                  <a:cubicBezTo>
                    <a:pt x="833" y="887"/>
                    <a:pt x="719" y="596"/>
                    <a:pt x="747" y="348"/>
                  </a:cubicBezTo>
                  <a:cubicBezTo>
                    <a:pt x="772" y="127"/>
                    <a:pt x="606" y="1"/>
                    <a:pt x="4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552335" y="3511886"/>
              <a:ext cx="41067" cy="103600"/>
            </a:xfrm>
            <a:custGeom>
              <a:avLst/>
              <a:gdLst/>
              <a:ahLst/>
              <a:cxnLst/>
              <a:rect l="l" t="t" r="r" b="b"/>
              <a:pathLst>
                <a:path w="1896" h="4783" extrusionOk="0">
                  <a:moveTo>
                    <a:pt x="121" y="1"/>
                  </a:moveTo>
                  <a:cubicBezTo>
                    <a:pt x="65" y="1"/>
                    <a:pt x="11" y="34"/>
                    <a:pt x="9" y="103"/>
                  </a:cubicBezTo>
                  <a:cubicBezTo>
                    <a:pt x="0" y="396"/>
                    <a:pt x="75" y="297"/>
                    <a:pt x="201" y="510"/>
                  </a:cubicBezTo>
                  <a:cubicBezTo>
                    <a:pt x="235" y="533"/>
                    <a:pt x="271" y="549"/>
                    <a:pt x="310" y="559"/>
                  </a:cubicBezTo>
                  <a:cubicBezTo>
                    <a:pt x="313" y="559"/>
                    <a:pt x="316" y="559"/>
                    <a:pt x="319" y="559"/>
                  </a:cubicBezTo>
                  <a:cubicBezTo>
                    <a:pt x="656" y="559"/>
                    <a:pt x="838" y="799"/>
                    <a:pt x="868" y="1279"/>
                  </a:cubicBezTo>
                  <a:cubicBezTo>
                    <a:pt x="862" y="1455"/>
                    <a:pt x="653" y="1686"/>
                    <a:pt x="605" y="1854"/>
                  </a:cubicBezTo>
                  <a:cubicBezTo>
                    <a:pt x="494" y="2234"/>
                    <a:pt x="540" y="2187"/>
                    <a:pt x="722" y="2504"/>
                  </a:cubicBezTo>
                  <a:cubicBezTo>
                    <a:pt x="978" y="2951"/>
                    <a:pt x="1268" y="3294"/>
                    <a:pt x="879" y="3759"/>
                  </a:cubicBezTo>
                  <a:cubicBezTo>
                    <a:pt x="686" y="3990"/>
                    <a:pt x="412" y="4123"/>
                    <a:pt x="216" y="4354"/>
                  </a:cubicBezTo>
                  <a:cubicBezTo>
                    <a:pt x="52" y="4546"/>
                    <a:pt x="185" y="4782"/>
                    <a:pt x="397" y="4782"/>
                  </a:cubicBezTo>
                  <a:cubicBezTo>
                    <a:pt x="432" y="4782"/>
                    <a:pt x="469" y="4776"/>
                    <a:pt x="508" y="4761"/>
                  </a:cubicBezTo>
                  <a:cubicBezTo>
                    <a:pt x="986" y="4582"/>
                    <a:pt x="1476" y="4152"/>
                    <a:pt x="1644" y="3658"/>
                  </a:cubicBezTo>
                  <a:cubicBezTo>
                    <a:pt x="1895" y="2923"/>
                    <a:pt x="1268" y="2619"/>
                    <a:pt x="1232" y="2013"/>
                  </a:cubicBezTo>
                  <a:cubicBezTo>
                    <a:pt x="1200" y="1512"/>
                    <a:pt x="1609" y="1110"/>
                    <a:pt x="1318" y="579"/>
                  </a:cubicBezTo>
                  <a:cubicBezTo>
                    <a:pt x="1211" y="383"/>
                    <a:pt x="1065" y="271"/>
                    <a:pt x="849" y="203"/>
                  </a:cubicBezTo>
                  <a:cubicBezTo>
                    <a:pt x="760" y="175"/>
                    <a:pt x="259" y="188"/>
                    <a:pt x="244" y="97"/>
                  </a:cubicBezTo>
                  <a:cubicBezTo>
                    <a:pt x="234" y="34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0537606" y="3610504"/>
              <a:ext cx="23479" cy="71305"/>
            </a:xfrm>
            <a:custGeom>
              <a:avLst/>
              <a:gdLst/>
              <a:ahLst/>
              <a:cxnLst/>
              <a:rect l="l" t="t" r="r" b="b"/>
              <a:pathLst>
                <a:path w="1084" h="3292" extrusionOk="0">
                  <a:moveTo>
                    <a:pt x="860" y="1"/>
                  </a:moveTo>
                  <a:cubicBezTo>
                    <a:pt x="826" y="1"/>
                    <a:pt x="792" y="16"/>
                    <a:pt x="767" y="53"/>
                  </a:cubicBezTo>
                  <a:lnTo>
                    <a:pt x="768" y="53"/>
                  </a:lnTo>
                  <a:cubicBezTo>
                    <a:pt x="422" y="580"/>
                    <a:pt x="240" y="1145"/>
                    <a:pt x="190" y="1773"/>
                  </a:cubicBezTo>
                  <a:cubicBezTo>
                    <a:pt x="154" y="2242"/>
                    <a:pt x="0" y="2842"/>
                    <a:pt x="341" y="3213"/>
                  </a:cubicBezTo>
                  <a:cubicBezTo>
                    <a:pt x="388" y="3264"/>
                    <a:pt x="459" y="3291"/>
                    <a:pt x="530" y="3291"/>
                  </a:cubicBezTo>
                  <a:cubicBezTo>
                    <a:pt x="592" y="3291"/>
                    <a:pt x="655" y="3269"/>
                    <a:pt x="699" y="3222"/>
                  </a:cubicBezTo>
                  <a:cubicBezTo>
                    <a:pt x="1084" y="2815"/>
                    <a:pt x="839" y="2212"/>
                    <a:pt x="808" y="1698"/>
                  </a:cubicBezTo>
                  <a:cubicBezTo>
                    <a:pt x="775" y="1167"/>
                    <a:pt x="801" y="674"/>
                    <a:pt x="985" y="169"/>
                  </a:cubicBezTo>
                  <a:cubicBezTo>
                    <a:pt x="1017" y="79"/>
                    <a:pt x="938" y="1"/>
                    <a:pt x="8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0541115" y="3669030"/>
              <a:ext cx="35414" cy="52244"/>
            </a:xfrm>
            <a:custGeom>
              <a:avLst/>
              <a:gdLst/>
              <a:ahLst/>
              <a:cxnLst/>
              <a:rect l="l" t="t" r="r" b="b"/>
              <a:pathLst>
                <a:path w="1635" h="2412" extrusionOk="0">
                  <a:moveTo>
                    <a:pt x="399" y="1"/>
                  </a:moveTo>
                  <a:cubicBezTo>
                    <a:pt x="283" y="1"/>
                    <a:pt x="174" y="130"/>
                    <a:pt x="251" y="253"/>
                  </a:cubicBezTo>
                  <a:cubicBezTo>
                    <a:pt x="328" y="382"/>
                    <a:pt x="430" y="495"/>
                    <a:pt x="550" y="586"/>
                  </a:cubicBezTo>
                  <a:cubicBezTo>
                    <a:pt x="672" y="675"/>
                    <a:pt x="878" y="734"/>
                    <a:pt x="973" y="851"/>
                  </a:cubicBezTo>
                  <a:cubicBezTo>
                    <a:pt x="1234" y="1173"/>
                    <a:pt x="671" y="1719"/>
                    <a:pt x="367" y="1783"/>
                  </a:cubicBezTo>
                  <a:cubicBezTo>
                    <a:pt x="0" y="1859"/>
                    <a:pt x="34" y="2411"/>
                    <a:pt x="364" y="2411"/>
                  </a:cubicBezTo>
                  <a:cubicBezTo>
                    <a:pt x="386" y="2411"/>
                    <a:pt x="409" y="2409"/>
                    <a:pt x="434" y="2403"/>
                  </a:cubicBezTo>
                  <a:cubicBezTo>
                    <a:pt x="1061" y="2273"/>
                    <a:pt x="1597" y="1741"/>
                    <a:pt x="1623" y="1077"/>
                  </a:cubicBezTo>
                  <a:cubicBezTo>
                    <a:pt x="1634" y="788"/>
                    <a:pt x="1532" y="531"/>
                    <a:pt x="1269" y="386"/>
                  </a:cubicBezTo>
                  <a:cubicBezTo>
                    <a:pt x="1015" y="245"/>
                    <a:pt x="729" y="260"/>
                    <a:pt x="509" y="47"/>
                  </a:cubicBezTo>
                  <a:cubicBezTo>
                    <a:pt x="476" y="15"/>
                    <a:pt x="437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0539859" y="3713996"/>
              <a:ext cx="17783" cy="66734"/>
            </a:xfrm>
            <a:custGeom>
              <a:avLst/>
              <a:gdLst/>
              <a:ahLst/>
              <a:cxnLst/>
              <a:rect l="l" t="t" r="r" b="b"/>
              <a:pathLst>
                <a:path w="821" h="3081" extrusionOk="0">
                  <a:moveTo>
                    <a:pt x="262" y="1"/>
                  </a:moveTo>
                  <a:cubicBezTo>
                    <a:pt x="169" y="1"/>
                    <a:pt x="78" y="77"/>
                    <a:pt x="103" y="199"/>
                  </a:cubicBezTo>
                  <a:lnTo>
                    <a:pt x="103" y="198"/>
                  </a:lnTo>
                  <a:lnTo>
                    <a:pt x="103" y="198"/>
                  </a:lnTo>
                  <a:cubicBezTo>
                    <a:pt x="221" y="784"/>
                    <a:pt x="146" y="1376"/>
                    <a:pt x="94" y="1964"/>
                  </a:cubicBezTo>
                  <a:cubicBezTo>
                    <a:pt x="60" y="2356"/>
                    <a:pt x="0" y="2629"/>
                    <a:pt x="248" y="2964"/>
                  </a:cubicBezTo>
                  <a:cubicBezTo>
                    <a:pt x="308" y="3044"/>
                    <a:pt x="400" y="3080"/>
                    <a:pt x="490" y="3080"/>
                  </a:cubicBezTo>
                  <a:cubicBezTo>
                    <a:pt x="659" y="3080"/>
                    <a:pt x="820" y="2953"/>
                    <a:pt x="748" y="2748"/>
                  </a:cubicBezTo>
                  <a:cubicBezTo>
                    <a:pt x="593" y="2306"/>
                    <a:pt x="641" y="1771"/>
                    <a:pt x="623" y="1307"/>
                  </a:cubicBezTo>
                  <a:cubicBezTo>
                    <a:pt x="608" y="894"/>
                    <a:pt x="548" y="507"/>
                    <a:pt x="414" y="116"/>
                  </a:cubicBezTo>
                  <a:cubicBezTo>
                    <a:pt x="387" y="36"/>
                    <a:pt x="324" y="1"/>
                    <a:pt x="26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0541137" y="3762276"/>
              <a:ext cx="34418" cy="49970"/>
            </a:xfrm>
            <a:custGeom>
              <a:avLst/>
              <a:gdLst/>
              <a:ahLst/>
              <a:cxnLst/>
              <a:rect l="l" t="t" r="r" b="b"/>
              <a:pathLst>
                <a:path w="1589" h="2307" extrusionOk="0">
                  <a:moveTo>
                    <a:pt x="665" y="1"/>
                  </a:moveTo>
                  <a:cubicBezTo>
                    <a:pt x="539" y="1"/>
                    <a:pt x="405" y="35"/>
                    <a:pt x="263" y="111"/>
                  </a:cubicBezTo>
                  <a:cubicBezTo>
                    <a:pt x="158" y="168"/>
                    <a:pt x="187" y="350"/>
                    <a:pt x="302" y="350"/>
                  </a:cubicBezTo>
                  <a:cubicBezTo>
                    <a:pt x="313" y="350"/>
                    <a:pt x="324" y="349"/>
                    <a:pt x="336" y="346"/>
                  </a:cubicBezTo>
                  <a:cubicBezTo>
                    <a:pt x="401" y="328"/>
                    <a:pt x="461" y="320"/>
                    <a:pt x="515" y="320"/>
                  </a:cubicBezTo>
                  <a:cubicBezTo>
                    <a:pt x="867" y="320"/>
                    <a:pt x="978" y="673"/>
                    <a:pt x="919" y="1041"/>
                  </a:cubicBezTo>
                  <a:cubicBezTo>
                    <a:pt x="865" y="1384"/>
                    <a:pt x="724" y="1609"/>
                    <a:pt x="369" y="1655"/>
                  </a:cubicBezTo>
                  <a:cubicBezTo>
                    <a:pt x="8" y="1702"/>
                    <a:pt x="0" y="2307"/>
                    <a:pt x="379" y="2307"/>
                  </a:cubicBezTo>
                  <a:cubicBezTo>
                    <a:pt x="380" y="2307"/>
                    <a:pt x="380" y="2307"/>
                    <a:pt x="380" y="2307"/>
                  </a:cubicBezTo>
                  <a:cubicBezTo>
                    <a:pt x="1103" y="2305"/>
                    <a:pt x="1589" y="1614"/>
                    <a:pt x="1499" y="923"/>
                  </a:cubicBezTo>
                  <a:cubicBezTo>
                    <a:pt x="1435" y="432"/>
                    <a:pt x="1111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0537087" y="3803495"/>
              <a:ext cx="18671" cy="81333"/>
            </a:xfrm>
            <a:custGeom>
              <a:avLst/>
              <a:gdLst/>
              <a:ahLst/>
              <a:cxnLst/>
              <a:rect l="l" t="t" r="r" b="b"/>
              <a:pathLst>
                <a:path w="862" h="3755" extrusionOk="0">
                  <a:moveTo>
                    <a:pt x="542" y="0"/>
                  </a:moveTo>
                  <a:cubicBezTo>
                    <a:pt x="496" y="0"/>
                    <a:pt x="449" y="41"/>
                    <a:pt x="468" y="100"/>
                  </a:cubicBezTo>
                  <a:lnTo>
                    <a:pt x="468" y="101"/>
                  </a:lnTo>
                  <a:cubicBezTo>
                    <a:pt x="620" y="747"/>
                    <a:pt x="245" y="1351"/>
                    <a:pt x="151" y="1984"/>
                  </a:cubicBezTo>
                  <a:cubicBezTo>
                    <a:pt x="74" y="2499"/>
                    <a:pt x="0" y="3049"/>
                    <a:pt x="46" y="3568"/>
                  </a:cubicBezTo>
                  <a:cubicBezTo>
                    <a:pt x="57" y="3695"/>
                    <a:pt x="158" y="3755"/>
                    <a:pt x="262" y="3755"/>
                  </a:cubicBezTo>
                  <a:cubicBezTo>
                    <a:pt x="357" y="3755"/>
                    <a:pt x="455" y="3705"/>
                    <a:pt x="493" y="3609"/>
                  </a:cubicBezTo>
                  <a:cubicBezTo>
                    <a:pt x="723" y="3027"/>
                    <a:pt x="587" y="2395"/>
                    <a:pt x="644" y="1782"/>
                  </a:cubicBezTo>
                  <a:cubicBezTo>
                    <a:pt x="701" y="1169"/>
                    <a:pt x="862" y="647"/>
                    <a:pt x="611" y="53"/>
                  </a:cubicBezTo>
                  <a:cubicBezTo>
                    <a:pt x="599" y="16"/>
                    <a:pt x="570" y="0"/>
                    <a:pt x="54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0532365" y="3878958"/>
              <a:ext cx="39161" cy="104704"/>
            </a:xfrm>
            <a:custGeom>
              <a:avLst/>
              <a:gdLst/>
              <a:ahLst/>
              <a:cxnLst/>
              <a:rect l="l" t="t" r="r" b="b"/>
              <a:pathLst>
                <a:path w="1808" h="4834" extrusionOk="0">
                  <a:moveTo>
                    <a:pt x="448" y="32"/>
                  </a:moveTo>
                  <a:cubicBezTo>
                    <a:pt x="242" y="32"/>
                    <a:pt x="228" y="350"/>
                    <a:pt x="423" y="394"/>
                  </a:cubicBezTo>
                  <a:lnTo>
                    <a:pt x="424" y="394"/>
                  </a:lnTo>
                  <a:cubicBezTo>
                    <a:pt x="534" y="421"/>
                    <a:pt x="645" y="444"/>
                    <a:pt x="758" y="463"/>
                  </a:cubicBezTo>
                  <a:cubicBezTo>
                    <a:pt x="1195" y="531"/>
                    <a:pt x="1101" y="866"/>
                    <a:pt x="475" y="1471"/>
                  </a:cubicBezTo>
                  <a:cubicBezTo>
                    <a:pt x="244" y="1531"/>
                    <a:pt x="88" y="1812"/>
                    <a:pt x="272" y="2016"/>
                  </a:cubicBezTo>
                  <a:cubicBezTo>
                    <a:pt x="438" y="2201"/>
                    <a:pt x="138" y="3275"/>
                    <a:pt x="102" y="3508"/>
                  </a:cubicBezTo>
                  <a:cubicBezTo>
                    <a:pt x="29" y="3968"/>
                    <a:pt x="1" y="4266"/>
                    <a:pt x="162" y="4696"/>
                  </a:cubicBezTo>
                  <a:cubicBezTo>
                    <a:pt x="199" y="4794"/>
                    <a:pt x="270" y="4833"/>
                    <a:pt x="346" y="4833"/>
                  </a:cubicBezTo>
                  <a:cubicBezTo>
                    <a:pt x="474" y="4833"/>
                    <a:pt x="618" y="4721"/>
                    <a:pt x="638" y="4587"/>
                  </a:cubicBezTo>
                  <a:cubicBezTo>
                    <a:pt x="741" y="3894"/>
                    <a:pt x="656" y="3218"/>
                    <a:pt x="681" y="2532"/>
                  </a:cubicBezTo>
                  <a:cubicBezTo>
                    <a:pt x="703" y="1957"/>
                    <a:pt x="1293" y="1959"/>
                    <a:pt x="1565" y="1478"/>
                  </a:cubicBezTo>
                  <a:cubicBezTo>
                    <a:pt x="1751" y="1149"/>
                    <a:pt x="1808" y="689"/>
                    <a:pt x="1572" y="368"/>
                  </a:cubicBezTo>
                  <a:cubicBezTo>
                    <a:pt x="1303" y="0"/>
                    <a:pt x="860" y="45"/>
                    <a:pt x="454" y="32"/>
                  </a:cubicBezTo>
                  <a:cubicBezTo>
                    <a:pt x="452" y="32"/>
                    <a:pt x="450" y="32"/>
                    <a:pt x="448" y="32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529982" y="3969411"/>
              <a:ext cx="39746" cy="78236"/>
            </a:xfrm>
            <a:custGeom>
              <a:avLst/>
              <a:gdLst/>
              <a:ahLst/>
              <a:cxnLst/>
              <a:rect l="l" t="t" r="r" b="b"/>
              <a:pathLst>
                <a:path w="1835" h="3612" extrusionOk="0">
                  <a:moveTo>
                    <a:pt x="527" y="0"/>
                  </a:moveTo>
                  <a:cubicBezTo>
                    <a:pt x="287" y="0"/>
                    <a:pt x="194" y="375"/>
                    <a:pt x="446" y="449"/>
                  </a:cubicBezTo>
                  <a:lnTo>
                    <a:pt x="447" y="449"/>
                  </a:lnTo>
                  <a:cubicBezTo>
                    <a:pt x="1316" y="702"/>
                    <a:pt x="746" y="1256"/>
                    <a:pt x="254" y="1469"/>
                  </a:cubicBezTo>
                  <a:cubicBezTo>
                    <a:pt x="9" y="1576"/>
                    <a:pt x="0" y="1976"/>
                    <a:pt x="236" y="2096"/>
                  </a:cubicBezTo>
                  <a:cubicBezTo>
                    <a:pt x="421" y="2192"/>
                    <a:pt x="736" y="2235"/>
                    <a:pt x="884" y="2372"/>
                  </a:cubicBezTo>
                  <a:cubicBezTo>
                    <a:pt x="1227" y="2691"/>
                    <a:pt x="601" y="2833"/>
                    <a:pt x="391" y="2975"/>
                  </a:cubicBezTo>
                  <a:cubicBezTo>
                    <a:pt x="248" y="3074"/>
                    <a:pt x="210" y="3258"/>
                    <a:pt x="334" y="3392"/>
                  </a:cubicBezTo>
                  <a:cubicBezTo>
                    <a:pt x="479" y="3547"/>
                    <a:pt x="636" y="3611"/>
                    <a:pt x="792" y="3611"/>
                  </a:cubicBezTo>
                  <a:cubicBezTo>
                    <a:pt x="1230" y="3611"/>
                    <a:pt x="1652" y="3100"/>
                    <a:pt x="1733" y="2671"/>
                  </a:cubicBezTo>
                  <a:cubicBezTo>
                    <a:pt x="1834" y="2138"/>
                    <a:pt x="1556" y="1902"/>
                    <a:pt x="1191" y="1728"/>
                  </a:cubicBezTo>
                  <a:lnTo>
                    <a:pt x="1191" y="1728"/>
                  </a:lnTo>
                  <a:cubicBezTo>
                    <a:pt x="1407" y="1533"/>
                    <a:pt x="1557" y="1286"/>
                    <a:pt x="1566" y="957"/>
                  </a:cubicBezTo>
                  <a:cubicBezTo>
                    <a:pt x="1584" y="282"/>
                    <a:pt x="1153" y="54"/>
                    <a:pt x="548" y="1"/>
                  </a:cubicBezTo>
                  <a:cubicBezTo>
                    <a:pt x="541" y="1"/>
                    <a:pt x="534" y="0"/>
                    <a:pt x="52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10530069" y="4033286"/>
              <a:ext cx="22851" cy="104141"/>
            </a:xfrm>
            <a:custGeom>
              <a:avLst/>
              <a:gdLst/>
              <a:ahLst/>
              <a:cxnLst/>
              <a:rect l="l" t="t" r="r" b="b"/>
              <a:pathLst>
                <a:path w="1055" h="4808" extrusionOk="0">
                  <a:moveTo>
                    <a:pt x="370" y="1"/>
                  </a:moveTo>
                  <a:cubicBezTo>
                    <a:pt x="229" y="1"/>
                    <a:pt x="78" y="142"/>
                    <a:pt x="141" y="320"/>
                  </a:cubicBezTo>
                  <a:lnTo>
                    <a:pt x="141" y="319"/>
                  </a:lnTo>
                  <a:lnTo>
                    <a:pt x="141" y="319"/>
                  </a:lnTo>
                  <a:cubicBezTo>
                    <a:pt x="522" y="1392"/>
                    <a:pt x="86" y="2420"/>
                    <a:pt x="28" y="3506"/>
                  </a:cubicBezTo>
                  <a:cubicBezTo>
                    <a:pt x="0" y="4014"/>
                    <a:pt x="17" y="4660"/>
                    <a:pt x="600" y="4799"/>
                  </a:cubicBezTo>
                  <a:cubicBezTo>
                    <a:pt x="625" y="4805"/>
                    <a:pt x="648" y="4807"/>
                    <a:pt x="671" y="4807"/>
                  </a:cubicBezTo>
                  <a:cubicBezTo>
                    <a:pt x="948" y="4807"/>
                    <a:pt x="1055" y="4387"/>
                    <a:pt x="833" y="4220"/>
                  </a:cubicBezTo>
                  <a:cubicBezTo>
                    <a:pt x="366" y="3866"/>
                    <a:pt x="665" y="2575"/>
                    <a:pt x="730" y="2141"/>
                  </a:cubicBezTo>
                  <a:cubicBezTo>
                    <a:pt x="834" y="1423"/>
                    <a:pt x="819" y="817"/>
                    <a:pt x="554" y="135"/>
                  </a:cubicBezTo>
                  <a:cubicBezTo>
                    <a:pt x="517" y="40"/>
                    <a:pt x="445" y="1"/>
                    <a:pt x="37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10589525" y="3352231"/>
              <a:ext cx="53067" cy="792344"/>
            </a:xfrm>
            <a:custGeom>
              <a:avLst/>
              <a:gdLst/>
              <a:ahLst/>
              <a:cxnLst/>
              <a:rect l="l" t="t" r="r" b="b"/>
              <a:pathLst>
                <a:path w="2450" h="36581" extrusionOk="0">
                  <a:moveTo>
                    <a:pt x="1838" y="0"/>
                  </a:moveTo>
                  <a:cubicBezTo>
                    <a:pt x="1809" y="0"/>
                    <a:pt x="1779" y="24"/>
                    <a:pt x="1783" y="62"/>
                  </a:cubicBezTo>
                  <a:cubicBezTo>
                    <a:pt x="2046" y="1714"/>
                    <a:pt x="1575" y="3785"/>
                    <a:pt x="1491" y="5483"/>
                  </a:cubicBezTo>
                  <a:cubicBezTo>
                    <a:pt x="1426" y="6799"/>
                    <a:pt x="1382" y="8116"/>
                    <a:pt x="1312" y="9432"/>
                  </a:cubicBezTo>
                  <a:cubicBezTo>
                    <a:pt x="1156" y="12369"/>
                    <a:pt x="1025" y="15331"/>
                    <a:pt x="953" y="18273"/>
                  </a:cubicBezTo>
                  <a:cubicBezTo>
                    <a:pt x="809" y="24268"/>
                    <a:pt x="0" y="30315"/>
                    <a:pt x="488" y="36308"/>
                  </a:cubicBezTo>
                  <a:cubicBezTo>
                    <a:pt x="503" y="36488"/>
                    <a:pt x="664" y="36580"/>
                    <a:pt x="821" y="36580"/>
                  </a:cubicBezTo>
                  <a:cubicBezTo>
                    <a:pt x="977" y="36580"/>
                    <a:pt x="1129" y="36490"/>
                    <a:pt x="1129" y="36305"/>
                  </a:cubicBezTo>
                  <a:cubicBezTo>
                    <a:pt x="1140" y="33078"/>
                    <a:pt x="975" y="29931"/>
                    <a:pt x="1260" y="26707"/>
                  </a:cubicBezTo>
                  <a:cubicBezTo>
                    <a:pt x="1546" y="23454"/>
                    <a:pt x="1463" y="20187"/>
                    <a:pt x="1558" y="16926"/>
                  </a:cubicBezTo>
                  <a:cubicBezTo>
                    <a:pt x="1637" y="14240"/>
                    <a:pt x="1604" y="11563"/>
                    <a:pt x="1681" y="8879"/>
                  </a:cubicBezTo>
                  <a:cubicBezTo>
                    <a:pt x="1720" y="7526"/>
                    <a:pt x="1796" y="6176"/>
                    <a:pt x="1890" y="4827"/>
                  </a:cubicBezTo>
                  <a:cubicBezTo>
                    <a:pt x="1996" y="3286"/>
                    <a:pt x="2449" y="1496"/>
                    <a:pt x="1888" y="34"/>
                  </a:cubicBezTo>
                  <a:cubicBezTo>
                    <a:pt x="1878" y="11"/>
                    <a:pt x="1858" y="0"/>
                    <a:pt x="18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0558660" y="3413268"/>
              <a:ext cx="412948" cy="26035"/>
            </a:xfrm>
            <a:custGeom>
              <a:avLst/>
              <a:gdLst/>
              <a:ahLst/>
              <a:cxnLst/>
              <a:rect l="l" t="t" r="r" b="b"/>
              <a:pathLst>
                <a:path w="19065" h="1202" extrusionOk="0">
                  <a:moveTo>
                    <a:pt x="18836" y="1"/>
                  </a:moveTo>
                  <a:cubicBezTo>
                    <a:pt x="18833" y="1"/>
                    <a:pt x="18831" y="1"/>
                    <a:pt x="18828" y="1"/>
                  </a:cubicBezTo>
                  <a:cubicBezTo>
                    <a:pt x="15631" y="108"/>
                    <a:pt x="12433" y="218"/>
                    <a:pt x="9236" y="306"/>
                  </a:cubicBezTo>
                  <a:cubicBezTo>
                    <a:pt x="7801" y="345"/>
                    <a:pt x="6374" y="374"/>
                    <a:pt x="4941" y="462"/>
                  </a:cubicBezTo>
                  <a:cubicBezTo>
                    <a:pt x="3968" y="521"/>
                    <a:pt x="2434" y="909"/>
                    <a:pt x="1221" y="909"/>
                  </a:cubicBezTo>
                  <a:cubicBezTo>
                    <a:pt x="841" y="909"/>
                    <a:pt x="493" y="871"/>
                    <a:pt x="203" y="773"/>
                  </a:cubicBezTo>
                  <a:cubicBezTo>
                    <a:pt x="188" y="768"/>
                    <a:pt x="173" y="766"/>
                    <a:pt x="160" y="766"/>
                  </a:cubicBezTo>
                  <a:cubicBezTo>
                    <a:pt x="49" y="766"/>
                    <a:pt x="1" y="925"/>
                    <a:pt x="117" y="982"/>
                  </a:cubicBezTo>
                  <a:cubicBezTo>
                    <a:pt x="455" y="1151"/>
                    <a:pt x="808" y="1201"/>
                    <a:pt x="1167" y="1201"/>
                  </a:cubicBezTo>
                  <a:cubicBezTo>
                    <a:pt x="1566" y="1201"/>
                    <a:pt x="1974" y="1140"/>
                    <a:pt x="2380" y="1112"/>
                  </a:cubicBezTo>
                  <a:cubicBezTo>
                    <a:pt x="4175" y="990"/>
                    <a:pt x="5970" y="821"/>
                    <a:pt x="7770" y="761"/>
                  </a:cubicBezTo>
                  <a:cubicBezTo>
                    <a:pt x="11459" y="638"/>
                    <a:pt x="15158" y="610"/>
                    <a:pt x="18840" y="356"/>
                  </a:cubicBezTo>
                  <a:cubicBezTo>
                    <a:pt x="19065" y="341"/>
                    <a:pt x="19058" y="1"/>
                    <a:pt x="188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0604969" y="3445217"/>
              <a:ext cx="195092" cy="15227"/>
            </a:xfrm>
            <a:custGeom>
              <a:avLst/>
              <a:gdLst/>
              <a:ahLst/>
              <a:cxnLst/>
              <a:rect l="l" t="t" r="r" b="b"/>
              <a:pathLst>
                <a:path w="9007" h="703" extrusionOk="0">
                  <a:moveTo>
                    <a:pt x="8846" y="0"/>
                  </a:moveTo>
                  <a:cubicBezTo>
                    <a:pt x="8845" y="0"/>
                    <a:pt x="8844" y="0"/>
                    <a:pt x="8843" y="0"/>
                  </a:cubicBezTo>
                  <a:cubicBezTo>
                    <a:pt x="5909" y="64"/>
                    <a:pt x="2990" y="226"/>
                    <a:pt x="76" y="584"/>
                  </a:cubicBezTo>
                  <a:cubicBezTo>
                    <a:pt x="4" y="593"/>
                    <a:pt x="0" y="703"/>
                    <a:pt x="70" y="703"/>
                  </a:cubicBezTo>
                  <a:cubicBezTo>
                    <a:pt x="72" y="703"/>
                    <a:pt x="75" y="703"/>
                    <a:pt x="77" y="702"/>
                  </a:cubicBezTo>
                  <a:lnTo>
                    <a:pt x="76" y="702"/>
                  </a:lnTo>
                  <a:cubicBezTo>
                    <a:pt x="3000" y="399"/>
                    <a:pt x="5932" y="262"/>
                    <a:pt x="8870" y="213"/>
                  </a:cubicBezTo>
                  <a:cubicBezTo>
                    <a:pt x="9007" y="211"/>
                    <a:pt x="8980" y="0"/>
                    <a:pt x="884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10572977" y="3496205"/>
              <a:ext cx="87268" cy="9574"/>
            </a:xfrm>
            <a:custGeom>
              <a:avLst/>
              <a:gdLst/>
              <a:ahLst/>
              <a:cxnLst/>
              <a:rect l="l" t="t" r="r" b="b"/>
              <a:pathLst>
                <a:path w="4029" h="442" extrusionOk="0">
                  <a:moveTo>
                    <a:pt x="3767" y="1"/>
                  </a:moveTo>
                  <a:cubicBezTo>
                    <a:pt x="3763" y="1"/>
                    <a:pt x="3759" y="1"/>
                    <a:pt x="3756" y="1"/>
                  </a:cubicBezTo>
                  <a:cubicBezTo>
                    <a:pt x="3295" y="23"/>
                    <a:pt x="2835" y="33"/>
                    <a:pt x="2374" y="33"/>
                  </a:cubicBezTo>
                  <a:cubicBezTo>
                    <a:pt x="2182" y="33"/>
                    <a:pt x="1990" y="31"/>
                    <a:pt x="1799" y="28"/>
                  </a:cubicBezTo>
                  <a:cubicBezTo>
                    <a:pt x="1788" y="28"/>
                    <a:pt x="1777" y="28"/>
                    <a:pt x="1766" y="28"/>
                  </a:cubicBezTo>
                  <a:cubicBezTo>
                    <a:pt x="1241" y="28"/>
                    <a:pt x="762" y="219"/>
                    <a:pt x="239" y="219"/>
                  </a:cubicBezTo>
                  <a:cubicBezTo>
                    <a:pt x="212" y="219"/>
                    <a:pt x="186" y="218"/>
                    <a:pt x="159" y="217"/>
                  </a:cubicBezTo>
                  <a:cubicBezTo>
                    <a:pt x="158" y="217"/>
                    <a:pt x="156" y="217"/>
                    <a:pt x="155" y="217"/>
                  </a:cubicBezTo>
                  <a:cubicBezTo>
                    <a:pt x="37" y="217"/>
                    <a:pt x="1" y="387"/>
                    <a:pt x="126" y="409"/>
                  </a:cubicBezTo>
                  <a:cubicBezTo>
                    <a:pt x="266" y="432"/>
                    <a:pt x="402" y="441"/>
                    <a:pt x="536" y="441"/>
                  </a:cubicBezTo>
                  <a:cubicBezTo>
                    <a:pt x="912" y="441"/>
                    <a:pt x="1274" y="371"/>
                    <a:pt x="1667" y="363"/>
                  </a:cubicBezTo>
                  <a:cubicBezTo>
                    <a:pt x="1751" y="361"/>
                    <a:pt x="1835" y="360"/>
                    <a:pt x="1918" y="360"/>
                  </a:cubicBezTo>
                  <a:cubicBezTo>
                    <a:pt x="2445" y="360"/>
                    <a:pt x="2973" y="391"/>
                    <a:pt x="3501" y="391"/>
                  </a:cubicBezTo>
                  <a:cubicBezTo>
                    <a:pt x="3595" y="391"/>
                    <a:pt x="3690" y="390"/>
                    <a:pt x="3784" y="388"/>
                  </a:cubicBezTo>
                  <a:cubicBezTo>
                    <a:pt x="4029" y="381"/>
                    <a:pt x="4006" y="1"/>
                    <a:pt x="37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0610449" y="3525359"/>
              <a:ext cx="68727" cy="8512"/>
            </a:xfrm>
            <a:custGeom>
              <a:avLst/>
              <a:gdLst/>
              <a:ahLst/>
              <a:cxnLst/>
              <a:rect l="l" t="t" r="r" b="b"/>
              <a:pathLst>
                <a:path w="3173" h="393" extrusionOk="0">
                  <a:moveTo>
                    <a:pt x="3028" y="0"/>
                  </a:moveTo>
                  <a:cubicBezTo>
                    <a:pt x="3026" y="0"/>
                    <a:pt x="3023" y="0"/>
                    <a:pt x="3021" y="0"/>
                  </a:cubicBezTo>
                  <a:cubicBezTo>
                    <a:pt x="2043" y="60"/>
                    <a:pt x="1067" y="140"/>
                    <a:pt x="94" y="242"/>
                  </a:cubicBezTo>
                  <a:cubicBezTo>
                    <a:pt x="0" y="251"/>
                    <a:pt x="3" y="393"/>
                    <a:pt x="94" y="393"/>
                  </a:cubicBezTo>
                  <a:cubicBezTo>
                    <a:pt x="96" y="393"/>
                    <a:pt x="99" y="393"/>
                    <a:pt x="101" y="393"/>
                  </a:cubicBezTo>
                  <a:cubicBezTo>
                    <a:pt x="1080" y="308"/>
                    <a:pt x="2062" y="245"/>
                    <a:pt x="3044" y="205"/>
                  </a:cubicBezTo>
                  <a:cubicBezTo>
                    <a:pt x="3173" y="198"/>
                    <a:pt x="3153" y="0"/>
                    <a:pt x="3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10589742" y="3572686"/>
              <a:ext cx="80987" cy="9855"/>
            </a:xfrm>
            <a:custGeom>
              <a:avLst/>
              <a:gdLst/>
              <a:ahLst/>
              <a:cxnLst/>
              <a:rect l="l" t="t" r="r" b="b"/>
              <a:pathLst>
                <a:path w="3739" h="455" extrusionOk="0">
                  <a:moveTo>
                    <a:pt x="3525" y="0"/>
                  </a:moveTo>
                  <a:cubicBezTo>
                    <a:pt x="3521" y="0"/>
                    <a:pt x="3518" y="0"/>
                    <a:pt x="3514" y="0"/>
                  </a:cubicBezTo>
                  <a:cubicBezTo>
                    <a:pt x="2668" y="49"/>
                    <a:pt x="1820" y="181"/>
                    <a:pt x="972" y="181"/>
                  </a:cubicBezTo>
                  <a:cubicBezTo>
                    <a:pt x="703" y="181"/>
                    <a:pt x="435" y="167"/>
                    <a:pt x="166" y="134"/>
                  </a:cubicBezTo>
                  <a:cubicBezTo>
                    <a:pt x="161" y="133"/>
                    <a:pt x="155" y="133"/>
                    <a:pt x="150" y="133"/>
                  </a:cubicBezTo>
                  <a:cubicBezTo>
                    <a:pt x="19" y="133"/>
                    <a:pt x="0" y="334"/>
                    <a:pt x="137" y="359"/>
                  </a:cubicBezTo>
                  <a:cubicBezTo>
                    <a:pt x="538" y="430"/>
                    <a:pt x="938" y="455"/>
                    <a:pt x="1337" y="455"/>
                  </a:cubicBezTo>
                  <a:cubicBezTo>
                    <a:pt x="2063" y="455"/>
                    <a:pt x="2788" y="374"/>
                    <a:pt x="3521" y="346"/>
                  </a:cubicBezTo>
                  <a:cubicBezTo>
                    <a:pt x="3739" y="337"/>
                    <a:pt x="3736" y="0"/>
                    <a:pt x="352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0578804" y="3611349"/>
              <a:ext cx="118220" cy="13927"/>
            </a:xfrm>
            <a:custGeom>
              <a:avLst/>
              <a:gdLst/>
              <a:ahLst/>
              <a:cxnLst/>
              <a:rect l="l" t="t" r="r" b="b"/>
              <a:pathLst>
                <a:path w="5458" h="643" extrusionOk="0">
                  <a:moveTo>
                    <a:pt x="5175" y="0"/>
                  </a:moveTo>
                  <a:cubicBezTo>
                    <a:pt x="5164" y="0"/>
                    <a:pt x="5153" y="1"/>
                    <a:pt x="5142" y="3"/>
                  </a:cubicBezTo>
                  <a:cubicBezTo>
                    <a:pt x="4371" y="114"/>
                    <a:pt x="3591" y="185"/>
                    <a:pt x="2816" y="246"/>
                  </a:cubicBezTo>
                  <a:cubicBezTo>
                    <a:pt x="2127" y="299"/>
                    <a:pt x="1410" y="410"/>
                    <a:pt x="707" y="410"/>
                  </a:cubicBezTo>
                  <a:cubicBezTo>
                    <a:pt x="517" y="410"/>
                    <a:pt x="328" y="402"/>
                    <a:pt x="141" y="382"/>
                  </a:cubicBezTo>
                  <a:cubicBezTo>
                    <a:pt x="138" y="382"/>
                    <a:pt x="134" y="382"/>
                    <a:pt x="131" y="382"/>
                  </a:cubicBezTo>
                  <a:cubicBezTo>
                    <a:pt x="30" y="382"/>
                    <a:pt x="0" y="536"/>
                    <a:pt x="107" y="552"/>
                  </a:cubicBezTo>
                  <a:cubicBezTo>
                    <a:pt x="547" y="618"/>
                    <a:pt x="994" y="642"/>
                    <a:pt x="1443" y="642"/>
                  </a:cubicBezTo>
                  <a:cubicBezTo>
                    <a:pt x="2692" y="642"/>
                    <a:pt x="3967" y="452"/>
                    <a:pt x="5196" y="430"/>
                  </a:cubicBezTo>
                  <a:cubicBezTo>
                    <a:pt x="5457" y="426"/>
                    <a:pt x="5425" y="0"/>
                    <a:pt x="517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0576183" y="3675788"/>
              <a:ext cx="138992" cy="13278"/>
            </a:xfrm>
            <a:custGeom>
              <a:avLst/>
              <a:gdLst/>
              <a:ahLst/>
              <a:cxnLst/>
              <a:rect l="l" t="t" r="r" b="b"/>
              <a:pathLst>
                <a:path w="6417" h="613" extrusionOk="0">
                  <a:moveTo>
                    <a:pt x="136" y="1"/>
                  </a:moveTo>
                  <a:cubicBezTo>
                    <a:pt x="67" y="1"/>
                    <a:pt x="1" y="80"/>
                    <a:pt x="53" y="154"/>
                  </a:cubicBezTo>
                  <a:cubicBezTo>
                    <a:pt x="328" y="532"/>
                    <a:pt x="735" y="612"/>
                    <a:pt x="1161" y="612"/>
                  </a:cubicBezTo>
                  <a:cubicBezTo>
                    <a:pt x="1336" y="612"/>
                    <a:pt x="1515" y="599"/>
                    <a:pt x="1689" y="587"/>
                  </a:cubicBezTo>
                  <a:cubicBezTo>
                    <a:pt x="3189" y="481"/>
                    <a:pt x="4706" y="458"/>
                    <a:pt x="6213" y="416"/>
                  </a:cubicBezTo>
                  <a:cubicBezTo>
                    <a:pt x="6404" y="411"/>
                    <a:pt x="6416" y="115"/>
                    <a:pt x="6231" y="115"/>
                  </a:cubicBezTo>
                  <a:cubicBezTo>
                    <a:pt x="6229" y="115"/>
                    <a:pt x="6226" y="115"/>
                    <a:pt x="6223" y="115"/>
                  </a:cubicBezTo>
                  <a:cubicBezTo>
                    <a:pt x="5006" y="164"/>
                    <a:pt x="3766" y="187"/>
                    <a:pt x="2556" y="276"/>
                  </a:cubicBezTo>
                  <a:cubicBezTo>
                    <a:pt x="2194" y="303"/>
                    <a:pt x="1682" y="415"/>
                    <a:pt x="1210" y="415"/>
                  </a:cubicBezTo>
                  <a:cubicBezTo>
                    <a:pt x="805" y="415"/>
                    <a:pt x="431" y="332"/>
                    <a:pt x="210" y="40"/>
                  </a:cubicBezTo>
                  <a:cubicBezTo>
                    <a:pt x="189" y="12"/>
                    <a:pt x="162" y="1"/>
                    <a:pt x="1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10591345" y="3721880"/>
              <a:ext cx="124827" cy="6541"/>
            </a:xfrm>
            <a:custGeom>
              <a:avLst/>
              <a:gdLst/>
              <a:ahLst/>
              <a:cxnLst/>
              <a:rect l="l" t="t" r="r" b="b"/>
              <a:pathLst>
                <a:path w="5763" h="302" extrusionOk="0">
                  <a:moveTo>
                    <a:pt x="5573" y="0"/>
                  </a:moveTo>
                  <a:cubicBezTo>
                    <a:pt x="5572" y="0"/>
                    <a:pt x="5571" y="0"/>
                    <a:pt x="5570" y="0"/>
                  </a:cubicBezTo>
                  <a:cubicBezTo>
                    <a:pt x="4669" y="16"/>
                    <a:pt x="3768" y="12"/>
                    <a:pt x="2867" y="18"/>
                  </a:cubicBezTo>
                  <a:cubicBezTo>
                    <a:pt x="2106" y="23"/>
                    <a:pt x="1341" y="140"/>
                    <a:pt x="583" y="140"/>
                  </a:cubicBezTo>
                  <a:cubicBezTo>
                    <a:pt x="417" y="140"/>
                    <a:pt x="251" y="135"/>
                    <a:pt x="86" y="121"/>
                  </a:cubicBezTo>
                  <a:cubicBezTo>
                    <a:pt x="84" y="121"/>
                    <a:pt x="82" y="121"/>
                    <a:pt x="80" y="121"/>
                  </a:cubicBezTo>
                  <a:cubicBezTo>
                    <a:pt x="13" y="121"/>
                    <a:pt x="1" y="240"/>
                    <a:pt x="71" y="248"/>
                  </a:cubicBezTo>
                  <a:cubicBezTo>
                    <a:pt x="309" y="276"/>
                    <a:pt x="547" y="286"/>
                    <a:pt x="785" y="286"/>
                  </a:cubicBezTo>
                  <a:cubicBezTo>
                    <a:pt x="1328" y="286"/>
                    <a:pt x="1871" y="235"/>
                    <a:pt x="2417" y="235"/>
                  </a:cubicBezTo>
                  <a:cubicBezTo>
                    <a:pt x="2492" y="235"/>
                    <a:pt x="2566" y="236"/>
                    <a:pt x="2641" y="238"/>
                  </a:cubicBezTo>
                  <a:cubicBezTo>
                    <a:pt x="3614" y="268"/>
                    <a:pt x="4586" y="295"/>
                    <a:pt x="5560" y="301"/>
                  </a:cubicBezTo>
                  <a:cubicBezTo>
                    <a:pt x="5560" y="301"/>
                    <a:pt x="5561" y="301"/>
                    <a:pt x="5561" y="301"/>
                  </a:cubicBezTo>
                  <a:cubicBezTo>
                    <a:pt x="5754" y="301"/>
                    <a:pt x="5763" y="0"/>
                    <a:pt x="557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0571764" y="3798405"/>
              <a:ext cx="164161" cy="12043"/>
            </a:xfrm>
            <a:custGeom>
              <a:avLst/>
              <a:gdLst/>
              <a:ahLst/>
              <a:cxnLst/>
              <a:rect l="l" t="t" r="r" b="b"/>
              <a:pathLst>
                <a:path w="7579" h="556" extrusionOk="0">
                  <a:moveTo>
                    <a:pt x="7257" y="1"/>
                  </a:moveTo>
                  <a:cubicBezTo>
                    <a:pt x="7253" y="1"/>
                    <a:pt x="7250" y="1"/>
                    <a:pt x="7246" y="1"/>
                  </a:cubicBezTo>
                  <a:cubicBezTo>
                    <a:pt x="6278" y="34"/>
                    <a:pt x="5311" y="40"/>
                    <a:pt x="4342" y="61"/>
                  </a:cubicBezTo>
                  <a:cubicBezTo>
                    <a:pt x="3594" y="77"/>
                    <a:pt x="2571" y="219"/>
                    <a:pt x="1619" y="219"/>
                  </a:cubicBezTo>
                  <a:cubicBezTo>
                    <a:pt x="1121" y="219"/>
                    <a:pt x="642" y="180"/>
                    <a:pt x="231" y="64"/>
                  </a:cubicBezTo>
                  <a:cubicBezTo>
                    <a:pt x="217" y="60"/>
                    <a:pt x="203" y="58"/>
                    <a:pt x="190" y="58"/>
                  </a:cubicBezTo>
                  <a:cubicBezTo>
                    <a:pt x="59" y="58"/>
                    <a:pt x="1" y="252"/>
                    <a:pt x="143" y="306"/>
                  </a:cubicBezTo>
                  <a:lnTo>
                    <a:pt x="142" y="306"/>
                  </a:lnTo>
                  <a:cubicBezTo>
                    <a:pt x="679" y="513"/>
                    <a:pt x="1302" y="555"/>
                    <a:pt x="1923" y="555"/>
                  </a:cubicBezTo>
                  <a:cubicBezTo>
                    <a:pt x="2351" y="555"/>
                    <a:pt x="2779" y="535"/>
                    <a:pt x="3176" y="535"/>
                  </a:cubicBezTo>
                  <a:cubicBezTo>
                    <a:pt x="3211" y="535"/>
                    <a:pt x="3246" y="535"/>
                    <a:pt x="3280" y="536"/>
                  </a:cubicBezTo>
                  <a:cubicBezTo>
                    <a:pt x="3834" y="542"/>
                    <a:pt x="4388" y="546"/>
                    <a:pt x="4941" y="546"/>
                  </a:cubicBezTo>
                  <a:cubicBezTo>
                    <a:pt x="5705" y="546"/>
                    <a:pt x="6469" y="538"/>
                    <a:pt x="7232" y="517"/>
                  </a:cubicBezTo>
                  <a:cubicBezTo>
                    <a:pt x="7561" y="509"/>
                    <a:pt x="7579" y="1"/>
                    <a:pt x="72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0562082" y="3821993"/>
              <a:ext cx="160392" cy="16678"/>
            </a:xfrm>
            <a:custGeom>
              <a:avLst/>
              <a:gdLst/>
              <a:ahLst/>
              <a:cxnLst/>
              <a:rect l="l" t="t" r="r" b="b"/>
              <a:pathLst>
                <a:path w="7405" h="770" extrusionOk="0">
                  <a:moveTo>
                    <a:pt x="7107" y="1"/>
                  </a:moveTo>
                  <a:cubicBezTo>
                    <a:pt x="7103" y="1"/>
                    <a:pt x="7100" y="1"/>
                    <a:pt x="7096" y="1"/>
                  </a:cubicBezTo>
                  <a:cubicBezTo>
                    <a:pt x="6012" y="42"/>
                    <a:pt x="4928" y="18"/>
                    <a:pt x="3846" y="60"/>
                  </a:cubicBezTo>
                  <a:cubicBezTo>
                    <a:pt x="2740" y="103"/>
                    <a:pt x="1573" y="448"/>
                    <a:pt x="475" y="448"/>
                  </a:cubicBezTo>
                  <a:cubicBezTo>
                    <a:pt x="381" y="448"/>
                    <a:pt x="289" y="445"/>
                    <a:pt x="197" y="440"/>
                  </a:cubicBezTo>
                  <a:cubicBezTo>
                    <a:pt x="193" y="440"/>
                    <a:pt x="190" y="440"/>
                    <a:pt x="186" y="440"/>
                  </a:cubicBezTo>
                  <a:cubicBezTo>
                    <a:pt x="1" y="440"/>
                    <a:pt x="0" y="721"/>
                    <a:pt x="187" y="742"/>
                  </a:cubicBezTo>
                  <a:cubicBezTo>
                    <a:pt x="359" y="762"/>
                    <a:pt x="530" y="770"/>
                    <a:pt x="701" y="770"/>
                  </a:cubicBezTo>
                  <a:cubicBezTo>
                    <a:pt x="1522" y="770"/>
                    <a:pt x="2334" y="578"/>
                    <a:pt x="3157" y="527"/>
                  </a:cubicBezTo>
                  <a:cubicBezTo>
                    <a:pt x="3683" y="494"/>
                    <a:pt x="4210" y="486"/>
                    <a:pt x="4737" y="486"/>
                  </a:cubicBezTo>
                  <a:cubicBezTo>
                    <a:pt x="5242" y="486"/>
                    <a:pt x="5746" y="493"/>
                    <a:pt x="6250" y="493"/>
                  </a:cubicBezTo>
                  <a:cubicBezTo>
                    <a:pt x="6521" y="493"/>
                    <a:pt x="6792" y="491"/>
                    <a:pt x="7063" y="484"/>
                  </a:cubicBezTo>
                  <a:cubicBezTo>
                    <a:pt x="7370" y="477"/>
                    <a:pt x="7405" y="1"/>
                    <a:pt x="710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0571396" y="3893449"/>
              <a:ext cx="160024" cy="13949"/>
            </a:xfrm>
            <a:custGeom>
              <a:avLst/>
              <a:gdLst/>
              <a:ahLst/>
              <a:cxnLst/>
              <a:rect l="l" t="t" r="r" b="b"/>
              <a:pathLst>
                <a:path w="7388" h="644" extrusionOk="0">
                  <a:moveTo>
                    <a:pt x="311" y="1"/>
                  </a:moveTo>
                  <a:cubicBezTo>
                    <a:pt x="117" y="1"/>
                    <a:pt x="1" y="287"/>
                    <a:pt x="214" y="364"/>
                  </a:cubicBezTo>
                  <a:cubicBezTo>
                    <a:pt x="822" y="584"/>
                    <a:pt x="1448" y="614"/>
                    <a:pt x="2082" y="614"/>
                  </a:cubicBezTo>
                  <a:cubicBezTo>
                    <a:pt x="2318" y="614"/>
                    <a:pt x="2554" y="610"/>
                    <a:pt x="2791" y="610"/>
                  </a:cubicBezTo>
                  <a:cubicBezTo>
                    <a:pt x="2920" y="610"/>
                    <a:pt x="3049" y="611"/>
                    <a:pt x="3179" y="615"/>
                  </a:cubicBezTo>
                  <a:cubicBezTo>
                    <a:pt x="3550" y="626"/>
                    <a:pt x="3922" y="629"/>
                    <a:pt x="4293" y="629"/>
                  </a:cubicBezTo>
                  <a:cubicBezTo>
                    <a:pt x="4783" y="629"/>
                    <a:pt x="5273" y="623"/>
                    <a:pt x="5763" y="623"/>
                  </a:cubicBezTo>
                  <a:cubicBezTo>
                    <a:pt x="6191" y="623"/>
                    <a:pt x="6618" y="627"/>
                    <a:pt x="7045" y="643"/>
                  </a:cubicBezTo>
                  <a:cubicBezTo>
                    <a:pt x="7049" y="643"/>
                    <a:pt x="7052" y="643"/>
                    <a:pt x="7056" y="643"/>
                  </a:cubicBezTo>
                  <a:cubicBezTo>
                    <a:pt x="7371" y="643"/>
                    <a:pt x="7388" y="143"/>
                    <a:pt x="7066" y="138"/>
                  </a:cubicBezTo>
                  <a:cubicBezTo>
                    <a:pt x="6937" y="136"/>
                    <a:pt x="6808" y="135"/>
                    <a:pt x="6679" y="135"/>
                  </a:cubicBezTo>
                  <a:cubicBezTo>
                    <a:pt x="5719" y="135"/>
                    <a:pt x="4761" y="188"/>
                    <a:pt x="3802" y="188"/>
                  </a:cubicBezTo>
                  <a:cubicBezTo>
                    <a:pt x="3613" y="188"/>
                    <a:pt x="3423" y="186"/>
                    <a:pt x="3234" y="181"/>
                  </a:cubicBezTo>
                  <a:cubicBezTo>
                    <a:pt x="3160" y="179"/>
                    <a:pt x="3084" y="178"/>
                    <a:pt x="3008" y="178"/>
                  </a:cubicBezTo>
                  <a:cubicBezTo>
                    <a:pt x="2641" y="178"/>
                    <a:pt x="2247" y="197"/>
                    <a:pt x="1855" y="197"/>
                  </a:cubicBezTo>
                  <a:cubicBezTo>
                    <a:pt x="1336" y="197"/>
                    <a:pt x="822" y="164"/>
                    <a:pt x="380" y="13"/>
                  </a:cubicBezTo>
                  <a:cubicBezTo>
                    <a:pt x="356" y="5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0555887" y="3937830"/>
              <a:ext cx="184175" cy="10895"/>
            </a:xfrm>
            <a:custGeom>
              <a:avLst/>
              <a:gdLst/>
              <a:ahLst/>
              <a:cxnLst/>
              <a:rect l="l" t="t" r="r" b="b"/>
              <a:pathLst>
                <a:path w="8503" h="503" extrusionOk="0">
                  <a:moveTo>
                    <a:pt x="8195" y="0"/>
                  </a:moveTo>
                  <a:cubicBezTo>
                    <a:pt x="8194" y="0"/>
                    <a:pt x="8192" y="0"/>
                    <a:pt x="8190" y="0"/>
                  </a:cubicBezTo>
                  <a:cubicBezTo>
                    <a:pt x="6222" y="39"/>
                    <a:pt x="4117" y="269"/>
                    <a:pt x="2086" y="269"/>
                  </a:cubicBezTo>
                  <a:cubicBezTo>
                    <a:pt x="1423" y="269"/>
                    <a:pt x="768" y="244"/>
                    <a:pt x="128" y="180"/>
                  </a:cubicBezTo>
                  <a:cubicBezTo>
                    <a:pt x="124" y="180"/>
                    <a:pt x="121" y="180"/>
                    <a:pt x="118" y="180"/>
                  </a:cubicBezTo>
                  <a:cubicBezTo>
                    <a:pt x="30" y="180"/>
                    <a:pt x="0" y="315"/>
                    <a:pt x="95" y="327"/>
                  </a:cubicBezTo>
                  <a:cubicBezTo>
                    <a:pt x="1101" y="462"/>
                    <a:pt x="2141" y="503"/>
                    <a:pt x="3190" y="503"/>
                  </a:cubicBezTo>
                  <a:cubicBezTo>
                    <a:pt x="4738" y="503"/>
                    <a:pt x="6307" y="415"/>
                    <a:pt x="7819" y="415"/>
                  </a:cubicBezTo>
                  <a:cubicBezTo>
                    <a:pt x="7959" y="415"/>
                    <a:pt x="8099" y="416"/>
                    <a:pt x="8238" y="417"/>
                  </a:cubicBezTo>
                  <a:cubicBezTo>
                    <a:pt x="8239" y="417"/>
                    <a:pt x="8240" y="417"/>
                    <a:pt x="8241" y="417"/>
                  </a:cubicBezTo>
                  <a:cubicBezTo>
                    <a:pt x="8502" y="417"/>
                    <a:pt x="8460" y="0"/>
                    <a:pt x="81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0561822" y="4007532"/>
              <a:ext cx="205164" cy="11718"/>
            </a:xfrm>
            <a:custGeom>
              <a:avLst/>
              <a:gdLst/>
              <a:ahLst/>
              <a:cxnLst/>
              <a:rect l="l" t="t" r="r" b="b"/>
              <a:pathLst>
                <a:path w="9472" h="541" extrusionOk="0">
                  <a:moveTo>
                    <a:pt x="7984" y="1"/>
                  </a:moveTo>
                  <a:cubicBezTo>
                    <a:pt x="5916" y="1"/>
                    <a:pt x="3833" y="191"/>
                    <a:pt x="1772" y="191"/>
                  </a:cubicBezTo>
                  <a:cubicBezTo>
                    <a:pt x="1232" y="191"/>
                    <a:pt x="693" y="178"/>
                    <a:pt x="157" y="145"/>
                  </a:cubicBezTo>
                  <a:cubicBezTo>
                    <a:pt x="154" y="145"/>
                    <a:pt x="152" y="145"/>
                    <a:pt x="149" y="145"/>
                  </a:cubicBezTo>
                  <a:cubicBezTo>
                    <a:pt x="34" y="145"/>
                    <a:pt x="1" y="319"/>
                    <a:pt x="124" y="336"/>
                  </a:cubicBezTo>
                  <a:lnTo>
                    <a:pt x="125" y="335"/>
                  </a:lnTo>
                  <a:cubicBezTo>
                    <a:pt x="1263" y="494"/>
                    <a:pt x="2427" y="535"/>
                    <a:pt x="3598" y="535"/>
                  </a:cubicBezTo>
                  <a:cubicBezTo>
                    <a:pt x="4811" y="535"/>
                    <a:pt x="6032" y="491"/>
                    <a:pt x="7241" y="491"/>
                  </a:cubicBezTo>
                  <a:cubicBezTo>
                    <a:pt x="7875" y="491"/>
                    <a:pt x="8506" y="503"/>
                    <a:pt x="9131" y="540"/>
                  </a:cubicBezTo>
                  <a:cubicBezTo>
                    <a:pt x="9137" y="540"/>
                    <a:pt x="9142" y="540"/>
                    <a:pt x="9148" y="540"/>
                  </a:cubicBezTo>
                  <a:cubicBezTo>
                    <a:pt x="9464" y="540"/>
                    <a:pt x="9472" y="36"/>
                    <a:pt x="9145" y="23"/>
                  </a:cubicBezTo>
                  <a:cubicBezTo>
                    <a:pt x="8759" y="8"/>
                    <a:pt x="8372" y="1"/>
                    <a:pt x="798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10603128" y="4051199"/>
              <a:ext cx="149086" cy="10375"/>
            </a:xfrm>
            <a:custGeom>
              <a:avLst/>
              <a:gdLst/>
              <a:ahLst/>
              <a:cxnLst/>
              <a:rect l="l" t="t" r="r" b="b"/>
              <a:pathLst>
                <a:path w="6883" h="479" extrusionOk="0">
                  <a:moveTo>
                    <a:pt x="6576" y="0"/>
                  </a:moveTo>
                  <a:cubicBezTo>
                    <a:pt x="6574" y="0"/>
                    <a:pt x="6572" y="0"/>
                    <a:pt x="6570" y="0"/>
                  </a:cubicBezTo>
                  <a:cubicBezTo>
                    <a:pt x="5187" y="29"/>
                    <a:pt x="3784" y="152"/>
                    <a:pt x="2390" y="152"/>
                  </a:cubicBezTo>
                  <a:cubicBezTo>
                    <a:pt x="1649" y="152"/>
                    <a:pt x="910" y="117"/>
                    <a:pt x="178" y="14"/>
                  </a:cubicBezTo>
                  <a:cubicBezTo>
                    <a:pt x="171" y="13"/>
                    <a:pt x="164" y="13"/>
                    <a:pt x="158" y="13"/>
                  </a:cubicBezTo>
                  <a:cubicBezTo>
                    <a:pt x="11" y="13"/>
                    <a:pt x="1" y="246"/>
                    <a:pt x="156" y="272"/>
                  </a:cubicBezTo>
                  <a:cubicBezTo>
                    <a:pt x="1139" y="436"/>
                    <a:pt x="2137" y="478"/>
                    <a:pt x="3139" y="478"/>
                  </a:cubicBezTo>
                  <a:cubicBezTo>
                    <a:pt x="4228" y="478"/>
                    <a:pt x="5320" y="428"/>
                    <a:pt x="6399" y="428"/>
                  </a:cubicBezTo>
                  <a:cubicBezTo>
                    <a:pt x="6456" y="428"/>
                    <a:pt x="6512" y="428"/>
                    <a:pt x="6568" y="428"/>
                  </a:cubicBezTo>
                  <a:cubicBezTo>
                    <a:pt x="6568" y="428"/>
                    <a:pt x="6568" y="428"/>
                    <a:pt x="6569" y="428"/>
                  </a:cubicBezTo>
                  <a:cubicBezTo>
                    <a:pt x="6875" y="428"/>
                    <a:pt x="6882" y="0"/>
                    <a:pt x="657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10655112" y="3369905"/>
              <a:ext cx="471018" cy="126429"/>
            </a:xfrm>
            <a:custGeom>
              <a:avLst/>
              <a:gdLst/>
              <a:ahLst/>
              <a:cxnLst/>
              <a:rect l="l" t="t" r="r" b="b"/>
              <a:pathLst>
                <a:path w="21746" h="5837" extrusionOk="0">
                  <a:moveTo>
                    <a:pt x="21204" y="0"/>
                  </a:moveTo>
                  <a:cubicBezTo>
                    <a:pt x="21201" y="0"/>
                    <a:pt x="21198" y="0"/>
                    <a:pt x="21196" y="0"/>
                  </a:cubicBezTo>
                  <a:cubicBezTo>
                    <a:pt x="17539" y="69"/>
                    <a:pt x="13932" y="1845"/>
                    <a:pt x="10373" y="2547"/>
                  </a:cubicBezTo>
                  <a:cubicBezTo>
                    <a:pt x="8680" y="2881"/>
                    <a:pt x="6993" y="3132"/>
                    <a:pt x="5330" y="3608"/>
                  </a:cubicBezTo>
                  <a:cubicBezTo>
                    <a:pt x="3595" y="4107"/>
                    <a:pt x="1961" y="4907"/>
                    <a:pt x="229" y="5413"/>
                  </a:cubicBezTo>
                  <a:cubicBezTo>
                    <a:pt x="1" y="5479"/>
                    <a:pt x="95" y="5836"/>
                    <a:pt x="311" y="5836"/>
                  </a:cubicBezTo>
                  <a:cubicBezTo>
                    <a:pt x="323" y="5836"/>
                    <a:pt x="335" y="5835"/>
                    <a:pt x="347" y="5833"/>
                  </a:cubicBezTo>
                  <a:lnTo>
                    <a:pt x="347" y="5834"/>
                  </a:lnTo>
                  <a:cubicBezTo>
                    <a:pt x="1950" y="5560"/>
                    <a:pt x="3424" y="4812"/>
                    <a:pt x="4974" y="4352"/>
                  </a:cubicBezTo>
                  <a:cubicBezTo>
                    <a:pt x="6990" y="3754"/>
                    <a:pt x="9054" y="3494"/>
                    <a:pt x="11112" y="3102"/>
                  </a:cubicBezTo>
                  <a:cubicBezTo>
                    <a:pt x="14486" y="2462"/>
                    <a:pt x="17797" y="1127"/>
                    <a:pt x="21246" y="886"/>
                  </a:cubicBezTo>
                  <a:cubicBezTo>
                    <a:pt x="21745" y="851"/>
                    <a:pt x="21705" y="0"/>
                    <a:pt x="212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1099792" y="3371530"/>
              <a:ext cx="207200" cy="790005"/>
            </a:xfrm>
            <a:custGeom>
              <a:avLst/>
              <a:gdLst/>
              <a:ahLst/>
              <a:cxnLst/>
              <a:rect l="l" t="t" r="r" b="b"/>
              <a:pathLst>
                <a:path w="9566" h="36473" extrusionOk="0">
                  <a:moveTo>
                    <a:pt x="291" y="0"/>
                  </a:moveTo>
                  <a:cubicBezTo>
                    <a:pt x="123" y="0"/>
                    <a:pt x="0" y="249"/>
                    <a:pt x="163" y="353"/>
                  </a:cubicBezTo>
                  <a:cubicBezTo>
                    <a:pt x="2452" y="1817"/>
                    <a:pt x="2231" y="5981"/>
                    <a:pt x="2723" y="8380"/>
                  </a:cubicBezTo>
                  <a:cubicBezTo>
                    <a:pt x="3379" y="11570"/>
                    <a:pt x="3906" y="14761"/>
                    <a:pt x="4382" y="17984"/>
                  </a:cubicBezTo>
                  <a:cubicBezTo>
                    <a:pt x="5284" y="24085"/>
                    <a:pt x="6328" y="30475"/>
                    <a:pt x="8674" y="36219"/>
                  </a:cubicBezTo>
                  <a:cubicBezTo>
                    <a:pt x="8746" y="36396"/>
                    <a:pt x="8896" y="36473"/>
                    <a:pt x="9050" y="36473"/>
                  </a:cubicBezTo>
                  <a:cubicBezTo>
                    <a:pt x="9302" y="36473"/>
                    <a:pt x="9565" y="36266"/>
                    <a:pt x="9512" y="35961"/>
                  </a:cubicBezTo>
                  <a:cubicBezTo>
                    <a:pt x="8840" y="32152"/>
                    <a:pt x="7338" y="28510"/>
                    <a:pt x="6540" y="24716"/>
                  </a:cubicBezTo>
                  <a:cubicBezTo>
                    <a:pt x="5828" y="21335"/>
                    <a:pt x="5272" y="17898"/>
                    <a:pt x="4718" y="14487"/>
                  </a:cubicBezTo>
                  <a:cubicBezTo>
                    <a:pt x="4180" y="11178"/>
                    <a:pt x="3544" y="7886"/>
                    <a:pt x="2911" y="4597"/>
                  </a:cubicBezTo>
                  <a:cubicBezTo>
                    <a:pt x="2695" y="3473"/>
                    <a:pt x="2492" y="2226"/>
                    <a:pt x="1993" y="1184"/>
                  </a:cubicBezTo>
                  <a:cubicBezTo>
                    <a:pt x="1575" y="314"/>
                    <a:pt x="1259" y="185"/>
                    <a:pt x="324" y="3"/>
                  </a:cubicBezTo>
                  <a:cubicBezTo>
                    <a:pt x="312" y="1"/>
                    <a:pt x="301" y="0"/>
                    <a:pt x="2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10780220" y="4147023"/>
              <a:ext cx="513169" cy="100741"/>
            </a:xfrm>
            <a:custGeom>
              <a:avLst/>
              <a:gdLst/>
              <a:ahLst/>
              <a:cxnLst/>
              <a:rect l="l" t="t" r="r" b="b"/>
              <a:pathLst>
                <a:path w="23692" h="4651" extrusionOk="0">
                  <a:moveTo>
                    <a:pt x="23145" y="0"/>
                  </a:moveTo>
                  <a:cubicBezTo>
                    <a:pt x="23102" y="0"/>
                    <a:pt x="23059" y="9"/>
                    <a:pt x="23015" y="28"/>
                  </a:cubicBezTo>
                  <a:cubicBezTo>
                    <a:pt x="21429" y="718"/>
                    <a:pt x="19863" y="1608"/>
                    <a:pt x="18143" y="1923"/>
                  </a:cubicBezTo>
                  <a:cubicBezTo>
                    <a:pt x="16050" y="2307"/>
                    <a:pt x="13966" y="2655"/>
                    <a:pt x="11856" y="2958"/>
                  </a:cubicBezTo>
                  <a:cubicBezTo>
                    <a:pt x="9886" y="3239"/>
                    <a:pt x="7919" y="3393"/>
                    <a:pt x="5952" y="3660"/>
                  </a:cubicBezTo>
                  <a:cubicBezTo>
                    <a:pt x="4794" y="3817"/>
                    <a:pt x="3091" y="4252"/>
                    <a:pt x="1667" y="4252"/>
                  </a:cubicBezTo>
                  <a:cubicBezTo>
                    <a:pt x="1151" y="4252"/>
                    <a:pt x="672" y="4195"/>
                    <a:pt x="269" y="4046"/>
                  </a:cubicBezTo>
                  <a:cubicBezTo>
                    <a:pt x="253" y="4040"/>
                    <a:pt x="238" y="4038"/>
                    <a:pt x="223" y="4038"/>
                  </a:cubicBezTo>
                  <a:cubicBezTo>
                    <a:pt x="84" y="4038"/>
                    <a:pt x="1" y="4264"/>
                    <a:pt x="147" y="4331"/>
                  </a:cubicBezTo>
                  <a:cubicBezTo>
                    <a:pt x="682" y="4576"/>
                    <a:pt x="1273" y="4651"/>
                    <a:pt x="1876" y="4651"/>
                  </a:cubicBezTo>
                  <a:cubicBezTo>
                    <a:pt x="2612" y="4651"/>
                    <a:pt x="3366" y="4539"/>
                    <a:pt x="4056" y="4490"/>
                  </a:cubicBezTo>
                  <a:cubicBezTo>
                    <a:pt x="6489" y="4316"/>
                    <a:pt x="8864" y="4176"/>
                    <a:pt x="11274" y="3838"/>
                  </a:cubicBezTo>
                  <a:cubicBezTo>
                    <a:pt x="13633" y="3506"/>
                    <a:pt x="15966" y="3174"/>
                    <a:pt x="18319" y="2809"/>
                  </a:cubicBezTo>
                  <a:cubicBezTo>
                    <a:pt x="19976" y="2552"/>
                    <a:pt x="22198" y="1816"/>
                    <a:pt x="23440" y="669"/>
                  </a:cubicBezTo>
                  <a:cubicBezTo>
                    <a:pt x="23692" y="438"/>
                    <a:pt x="23448" y="0"/>
                    <a:pt x="2314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10644022" y="3492479"/>
              <a:ext cx="47609" cy="73861"/>
            </a:xfrm>
            <a:custGeom>
              <a:avLst/>
              <a:gdLst/>
              <a:ahLst/>
              <a:cxnLst/>
              <a:rect l="l" t="t" r="r" b="b"/>
              <a:pathLst>
                <a:path w="2198" h="3410" extrusionOk="0">
                  <a:moveTo>
                    <a:pt x="357" y="0"/>
                  </a:moveTo>
                  <a:cubicBezTo>
                    <a:pt x="196" y="0"/>
                    <a:pt x="16" y="136"/>
                    <a:pt x="12" y="324"/>
                  </a:cubicBezTo>
                  <a:cubicBezTo>
                    <a:pt x="1" y="798"/>
                    <a:pt x="147" y="1720"/>
                    <a:pt x="736" y="1812"/>
                  </a:cubicBezTo>
                  <a:cubicBezTo>
                    <a:pt x="764" y="1816"/>
                    <a:pt x="791" y="1818"/>
                    <a:pt x="816" y="1818"/>
                  </a:cubicBezTo>
                  <a:cubicBezTo>
                    <a:pt x="916" y="1818"/>
                    <a:pt x="997" y="1791"/>
                    <a:pt x="1068" y="1791"/>
                  </a:cubicBezTo>
                  <a:cubicBezTo>
                    <a:pt x="1149" y="1791"/>
                    <a:pt x="1219" y="1825"/>
                    <a:pt x="1294" y="1970"/>
                  </a:cubicBezTo>
                  <a:cubicBezTo>
                    <a:pt x="1455" y="2283"/>
                    <a:pt x="1282" y="2669"/>
                    <a:pt x="926" y="2710"/>
                  </a:cubicBezTo>
                  <a:cubicBezTo>
                    <a:pt x="498" y="2760"/>
                    <a:pt x="608" y="3410"/>
                    <a:pt x="1012" y="3410"/>
                  </a:cubicBezTo>
                  <a:cubicBezTo>
                    <a:pt x="1033" y="3410"/>
                    <a:pt x="1054" y="3408"/>
                    <a:pt x="1077" y="3405"/>
                  </a:cubicBezTo>
                  <a:cubicBezTo>
                    <a:pt x="1823" y="3284"/>
                    <a:pt x="2198" y="2521"/>
                    <a:pt x="1972" y="1827"/>
                  </a:cubicBezTo>
                  <a:cubicBezTo>
                    <a:pt x="1869" y="1510"/>
                    <a:pt x="1624" y="1171"/>
                    <a:pt x="1283" y="1080"/>
                  </a:cubicBezTo>
                  <a:cubicBezTo>
                    <a:pt x="1260" y="1074"/>
                    <a:pt x="1237" y="1072"/>
                    <a:pt x="1214" y="1072"/>
                  </a:cubicBezTo>
                  <a:cubicBezTo>
                    <a:pt x="1111" y="1072"/>
                    <a:pt x="1008" y="1120"/>
                    <a:pt x="918" y="1120"/>
                  </a:cubicBezTo>
                  <a:cubicBezTo>
                    <a:pt x="903" y="1120"/>
                    <a:pt x="889" y="1119"/>
                    <a:pt x="876" y="1116"/>
                  </a:cubicBezTo>
                  <a:cubicBezTo>
                    <a:pt x="763" y="1091"/>
                    <a:pt x="789" y="1011"/>
                    <a:pt x="740" y="812"/>
                  </a:cubicBezTo>
                  <a:cubicBezTo>
                    <a:pt x="727" y="760"/>
                    <a:pt x="714" y="708"/>
                    <a:pt x="700" y="656"/>
                  </a:cubicBezTo>
                  <a:lnTo>
                    <a:pt x="700" y="656"/>
                  </a:lnTo>
                  <a:cubicBezTo>
                    <a:pt x="755" y="647"/>
                    <a:pt x="810" y="635"/>
                    <a:pt x="867" y="624"/>
                  </a:cubicBezTo>
                  <a:cubicBezTo>
                    <a:pt x="1017" y="595"/>
                    <a:pt x="1022" y="358"/>
                    <a:pt x="872" y="323"/>
                  </a:cubicBezTo>
                  <a:cubicBezTo>
                    <a:pt x="770" y="310"/>
                    <a:pt x="674" y="268"/>
                    <a:pt x="596" y="201"/>
                  </a:cubicBezTo>
                  <a:cubicBezTo>
                    <a:pt x="562" y="59"/>
                    <a:pt x="463" y="0"/>
                    <a:pt x="3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10658512" y="3563416"/>
              <a:ext cx="41847" cy="70373"/>
            </a:xfrm>
            <a:custGeom>
              <a:avLst/>
              <a:gdLst/>
              <a:ahLst/>
              <a:cxnLst/>
              <a:rect l="l" t="t" r="r" b="b"/>
              <a:pathLst>
                <a:path w="1932" h="3249" extrusionOk="0">
                  <a:moveTo>
                    <a:pt x="314" y="0"/>
                  </a:moveTo>
                  <a:cubicBezTo>
                    <a:pt x="173" y="0"/>
                    <a:pt x="37" y="81"/>
                    <a:pt x="27" y="250"/>
                  </a:cubicBezTo>
                  <a:lnTo>
                    <a:pt x="29" y="250"/>
                  </a:lnTo>
                  <a:cubicBezTo>
                    <a:pt x="0" y="779"/>
                    <a:pt x="61" y="1297"/>
                    <a:pt x="619" y="1514"/>
                  </a:cubicBezTo>
                  <a:cubicBezTo>
                    <a:pt x="875" y="1613"/>
                    <a:pt x="1186" y="1545"/>
                    <a:pt x="1241" y="1908"/>
                  </a:cubicBezTo>
                  <a:cubicBezTo>
                    <a:pt x="1264" y="2059"/>
                    <a:pt x="1164" y="2564"/>
                    <a:pt x="982" y="2569"/>
                  </a:cubicBezTo>
                  <a:cubicBezTo>
                    <a:pt x="704" y="2578"/>
                    <a:pt x="611" y="2984"/>
                    <a:pt x="827" y="3137"/>
                  </a:cubicBezTo>
                  <a:cubicBezTo>
                    <a:pt x="937" y="3215"/>
                    <a:pt x="1040" y="3248"/>
                    <a:pt x="1136" y="3248"/>
                  </a:cubicBezTo>
                  <a:cubicBezTo>
                    <a:pt x="1638" y="3248"/>
                    <a:pt x="1932" y="2321"/>
                    <a:pt x="1924" y="1908"/>
                  </a:cubicBezTo>
                  <a:cubicBezTo>
                    <a:pt x="1918" y="1569"/>
                    <a:pt x="1755" y="1202"/>
                    <a:pt x="1449" y="1033"/>
                  </a:cubicBezTo>
                  <a:cubicBezTo>
                    <a:pt x="1301" y="951"/>
                    <a:pt x="1144" y="953"/>
                    <a:pt x="989" y="901"/>
                  </a:cubicBezTo>
                  <a:cubicBezTo>
                    <a:pt x="669" y="794"/>
                    <a:pt x="654" y="578"/>
                    <a:pt x="636" y="272"/>
                  </a:cubicBezTo>
                  <a:cubicBezTo>
                    <a:pt x="626" y="95"/>
                    <a:pt x="467" y="0"/>
                    <a:pt x="3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0681559" y="3634504"/>
              <a:ext cx="49212" cy="101499"/>
            </a:xfrm>
            <a:custGeom>
              <a:avLst/>
              <a:gdLst/>
              <a:ahLst/>
              <a:cxnLst/>
              <a:rect l="l" t="t" r="r" b="b"/>
              <a:pathLst>
                <a:path w="2272" h="4686" extrusionOk="0">
                  <a:moveTo>
                    <a:pt x="141" y="1"/>
                  </a:moveTo>
                  <a:cubicBezTo>
                    <a:pt x="73" y="1"/>
                    <a:pt x="1" y="57"/>
                    <a:pt x="13" y="137"/>
                  </a:cubicBezTo>
                  <a:cubicBezTo>
                    <a:pt x="47" y="364"/>
                    <a:pt x="69" y="330"/>
                    <a:pt x="218" y="477"/>
                  </a:cubicBezTo>
                  <a:cubicBezTo>
                    <a:pt x="255" y="513"/>
                    <a:pt x="293" y="524"/>
                    <a:pt x="332" y="524"/>
                  </a:cubicBezTo>
                  <a:cubicBezTo>
                    <a:pt x="386" y="524"/>
                    <a:pt x="441" y="502"/>
                    <a:pt x="495" y="502"/>
                  </a:cubicBezTo>
                  <a:cubicBezTo>
                    <a:pt x="513" y="502"/>
                    <a:pt x="530" y="505"/>
                    <a:pt x="547" y="511"/>
                  </a:cubicBezTo>
                  <a:cubicBezTo>
                    <a:pt x="1254" y="751"/>
                    <a:pt x="1030" y="1059"/>
                    <a:pt x="943" y="1577"/>
                  </a:cubicBezTo>
                  <a:cubicBezTo>
                    <a:pt x="881" y="1945"/>
                    <a:pt x="835" y="2013"/>
                    <a:pt x="1032" y="2283"/>
                  </a:cubicBezTo>
                  <a:cubicBezTo>
                    <a:pt x="1356" y="2724"/>
                    <a:pt x="1378" y="2343"/>
                    <a:pt x="1427" y="3112"/>
                  </a:cubicBezTo>
                  <a:cubicBezTo>
                    <a:pt x="1469" y="3789"/>
                    <a:pt x="1279" y="3776"/>
                    <a:pt x="948" y="4293"/>
                  </a:cubicBezTo>
                  <a:cubicBezTo>
                    <a:pt x="842" y="4459"/>
                    <a:pt x="989" y="4686"/>
                    <a:pt x="1164" y="4686"/>
                  </a:cubicBezTo>
                  <a:cubicBezTo>
                    <a:pt x="1203" y="4686"/>
                    <a:pt x="1243" y="4675"/>
                    <a:pt x="1282" y="4649"/>
                  </a:cubicBezTo>
                  <a:cubicBezTo>
                    <a:pt x="1772" y="4333"/>
                    <a:pt x="2255" y="3786"/>
                    <a:pt x="2263" y="3166"/>
                  </a:cubicBezTo>
                  <a:cubicBezTo>
                    <a:pt x="2272" y="2472"/>
                    <a:pt x="1549" y="2223"/>
                    <a:pt x="1496" y="1700"/>
                  </a:cubicBezTo>
                  <a:cubicBezTo>
                    <a:pt x="1444" y="1180"/>
                    <a:pt x="1798" y="715"/>
                    <a:pt x="1294" y="264"/>
                  </a:cubicBezTo>
                  <a:cubicBezTo>
                    <a:pt x="1111" y="101"/>
                    <a:pt x="261" y="136"/>
                    <a:pt x="238" y="71"/>
                  </a:cubicBezTo>
                  <a:cubicBezTo>
                    <a:pt x="221" y="21"/>
                    <a:pt x="182" y="1"/>
                    <a:pt x="1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10693602" y="3731519"/>
              <a:ext cx="22158" cy="71456"/>
            </a:xfrm>
            <a:custGeom>
              <a:avLst/>
              <a:gdLst/>
              <a:ahLst/>
              <a:cxnLst/>
              <a:rect l="l" t="t" r="r" b="b"/>
              <a:pathLst>
                <a:path w="1023" h="3299" extrusionOk="0">
                  <a:moveTo>
                    <a:pt x="438" y="0"/>
                  </a:moveTo>
                  <a:cubicBezTo>
                    <a:pt x="390" y="0"/>
                    <a:pt x="341" y="24"/>
                    <a:pt x="319" y="76"/>
                  </a:cubicBezTo>
                  <a:lnTo>
                    <a:pt x="320" y="76"/>
                  </a:lnTo>
                  <a:cubicBezTo>
                    <a:pt x="82" y="642"/>
                    <a:pt x="0" y="1206"/>
                    <a:pt x="50" y="1818"/>
                  </a:cubicBezTo>
                  <a:cubicBezTo>
                    <a:pt x="89" y="2294"/>
                    <a:pt x="56" y="2882"/>
                    <a:pt x="424" y="3223"/>
                  </a:cubicBezTo>
                  <a:cubicBezTo>
                    <a:pt x="476" y="3271"/>
                    <a:pt x="550" y="3299"/>
                    <a:pt x="622" y="3299"/>
                  </a:cubicBezTo>
                  <a:cubicBezTo>
                    <a:pt x="702" y="3299"/>
                    <a:pt x="781" y="3264"/>
                    <a:pt x="823" y="3181"/>
                  </a:cubicBezTo>
                  <a:cubicBezTo>
                    <a:pt x="1023" y="2790"/>
                    <a:pt x="886" y="2547"/>
                    <a:pt x="772" y="2137"/>
                  </a:cubicBezTo>
                  <a:cubicBezTo>
                    <a:pt x="583" y="1455"/>
                    <a:pt x="437" y="840"/>
                    <a:pt x="559" y="132"/>
                  </a:cubicBezTo>
                  <a:cubicBezTo>
                    <a:pt x="573" y="48"/>
                    <a:pt x="506" y="0"/>
                    <a:pt x="4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10702071" y="3790044"/>
              <a:ext cx="35133" cy="51681"/>
            </a:xfrm>
            <a:custGeom>
              <a:avLst/>
              <a:gdLst/>
              <a:ahLst/>
              <a:cxnLst/>
              <a:rect l="l" t="t" r="r" b="b"/>
              <a:pathLst>
                <a:path w="1622" h="2386" extrusionOk="0">
                  <a:moveTo>
                    <a:pt x="213" y="0"/>
                  </a:moveTo>
                  <a:cubicBezTo>
                    <a:pt x="87" y="0"/>
                    <a:pt x="0" y="185"/>
                    <a:pt x="100" y="295"/>
                  </a:cubicBezTo>
                  <a:cubicBezTo>
                    <a:pt x="209" y="414"/>
                    <a:pt x="339" y="511"/>
                    <a:pt x="487" y="577"/>
                  </a:cubicBezTo>
                  <a:cubicBezTo>
                    <a:pt x="639" y="649"/>
                    <a:pt x="902" y="678"/>
                    <a:pt x="974" y="833"/>
                  </a:cubicBezTo>
                  <a:cubicBezTo>
                    <a:pt x="1135" y="1175"/>
                    <a:pt x="739" y="1663"/>
                    <a:pt x="449" y="1778"/>
                  </a:cubicBezTo>
                  <a:cubicBezTo>
                    <a:pt x="116" y="1909"/>
                    <a:pt x="257" y="2385"/>
                    <a:pt x="555" y="2385"/>
                  </a:cubicBezTo>
                  <a:cubicBezTo>
                    <a:pt x="592" y="2385"/>
                    <a:pt x="632" y="2378"/>
                    <a:pt x="673" y="2361"/>
                  </a:cubicBezTo>
                  <a:cubicBezTo>
                    <a:pt x="1218" y="2145"/>
                    <a:pt x="1622" y="1575"/>
                    <a:pt x="1598" y="979"/>
                  </a:cubicBezTo>
                  <a:cubicBezTo>
                    <a:pt x="1588" y="714"/>
                    <a:pt x="1510" y="465"/>
                    <a:pt x="1278" y="314"/>
                  </a:cubicBezTo>
                  <a:cubicBezTo>
                    <a:pt x="979" y="120"/>
                    <a:pt x="599" y="231"/>
                    <a:pt x="298" y="29"/>
                  </a:cubicBezTo>
                  <a:cubicBezTo>
                    <a:pt x="269" y="9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10706143" y="3835184"/>
              <a:ext cx="27075" cy="65262"/>
            </a:xfrm>
            <a:custGeom>
              <a:avLst/>
              <a:gdLst/>
              <a:ahLst/>
              <a:cxnLst/>
              <a:rect l="l" t="t" r="r" b="b"/>
              <a:pathLst>
                <a:path w="1250" h="3013" extrusionOk="0">
                  <a:moveTo>
                    <a:pt x="207" y="0"/>
                  </a:moveTo>
                  <a:cubicBezTo>
                    <a:pt x="106" y="0"/>
                    <a:pt x="1" y="85"/>
                    <a:pt x="45" y="199"/>
                  </a:cubicBezTo>
                  <a:cubicBezTo>
                    <a:pt x="251" y="729"/>
                    <a:pt x="264" y="1249"/>
                    <a:pt x="344" y="1798"/>
                  </a:cubicBezTo>
                  <a:cubicBezTo>
                    <a:pt x="409" y="2253"/>
                    <a:pt x="333" y="2605"/>
                    <a:pt x="701" y="2941"/>
                  </a:cubicBezTo>
                  <a:cubicBezTo>
                    <a:pt x="756" y="2991"/>
                    <a:pt x="819" y="3013"/>
                    <a:pt x="881" y="3013"/>
                  </a:cubicBezTo>
                  <a:cubicBezTo>
                    <a:pt x="1072" y="3013"/>
                    <a:pt x="1249" y="2804"/>
                    <a:pt x="1125" y="2601"/>
                  </a:cubicBezTo>
                  <a:cubicBezTo>
                    <a:pt x="890" y="2213"/>
                    <a:pt x="851" y="1648"/>
                    <a:pt x="759" y="1205"/>
                  </a:cubicBezTo>
                  <a:cubicBezTo>
                    <a:pt x="676" y="810"/>
                    <a:pt x="536" y="430"/>
                    <a:pt x="340" y="76"/>
                  </a:cubicBezTo>
                  <a:cubicBezTo>
                    <a:pt x="311" y="23"/>
                    <a:pt x="260" y="0"/>
                    <a:pt x="20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10717883" y="3880886"/>
              <a:ext cx="36172" cy="50489"/>
            </a:xfrm>
            <a:custGeom>
              <a:avLst/>
              <a:gdLst/>
              <a:ahLst/>
              <a:cxnLst/>
              <a:rect l="l" t="t" r="r" b="b"/>
              <a:pathLst>
                <a:path w="1670" h="2331" extrusionOk="0">
                  <a:moveTo>
                    <a:pt x="601" y="1"/>
                  </a:moveTo>
                  <a:cubicBezTo>
                    <a:pt x="438" y="1"/>
                    <a:pt x="266" y="59"/>
                    <a:pt x="96" y="193"/>
                  </a:cubicBezTo>
                  <a:cubicBezTo>
                    <a:pt x="1" y="268"/>
                    <a:pt x="74" y="412"/>
                    <a:pt x="177" y="412"/>
                  </a:cubicBezTo>
                  <a:cubicBezTo>
                    <a:pt x="193" y="412"/>
                    <a:pt x="210" y="409"/>
                    <a:pt x="228" y="400"/>
                  </a:cubicBezTo>
                  <a:cubicBezTo>
                    <a:pt x="318" y="357"/>
                    <a:pt x="401" y="338"/>
                    <a:pt x="474" y="338"/>
                  </a:cubicBezTo>
                  <a:cubicBezTo>
                    <a:pt x="733" y="338"/>
                    <a:pt x="885" y="578"/>
                    <a:pt x="911" y="892"/>
                  </a:cubicBezTo>
                  <a:cubicBezTo>
                    <a:pt x="945" y="1287"/>
                    <a:pt x="845" y="1576"/>
                    <a:pt x="453" y="1698"/>
                  </a:cubicBezTo>
                  <a:cubicBezTo>
                    <a:pt x="114" y="1803"/>
                    <a:pt x="253" y="2330"/>
                    <a:pt x="575" y="2330"/>
                  </a:cubicBezTo>
                  <a:cubicBezTo>
                    <a:pt x="594" y="2330"/>
                    <a:pt x="612" y="2328"/>
                    <a:pt x="632" y="2325"/>
                  </a:cubicBezTo>
                  <a:cubicBezTo>
                    <a:pt x="1341" y="2193"/>
                    <a:pt x="1670" y="1394"/>
                    <a:pt x="1457" y="746"/>
                  </a:cubicBezTo>
                  <a:cubicBezTo>
                    <a:pt x="1317" y="321"/>
                    <a:pt x="983" y="1"/>
                    <a:pt x="6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10727088" y="3922820"/>
              <a:ext cx="17458" cy="81138"/>
            </a:xfrm>
            <a:custGeom>
              <a:avLst/>
              <a:gdLst/>
              <a:ahLst/>
              <a:cxnLst/>
              <a:rect l="l" t="t" r="r" b="b"/>
              <a:pathLst>
                <a:path w="806" h="3746" extrusionOk="0">
                  <a:moveTo>
                    <a:pt x="98" y="1"/>
                  </a:moveTo>
                  <a:cubicBezTo>
                    <a:pt x="50" y="1"/>
                    <a:pt x="0" y="43"/>
                    <a:pt x="23" y="98"/>
                  </a:cubicBezTo>
                  <a:cubicBezTo>
                    <a:pt x="300" y="747"/>
                    <a:pt x="21" y="1420"/>
                    <a:pt x="49" y="2100"/>
                  </a:cubicBezTo>
                  <a:cubicBezTo>
                    <a:pt x="70" y="2583"/>
                    <a:pt x="84" y="3092"/>
                    <a:pt x="211" y="3558"/>
                  </a:cubicBezTo>
                  <a:cubicBezTo>
                    <a:pt x="245" y="3684"/>
                    <a:pt x="341" y="3745"/>
                    <a:pt x="437" y="3745"/>
                  </a:cubicBezTo>
                  <a:cubicBezTo>
                    <a:pt x="539" y="3745"/>
                    <a:pt x="641" y="3676"/>
                    <a:pt x="670" y="3542"/>
                  </a:cubicBezTo>
                  <a:cubicBezTo>
                    <a:pt x="806" y="2903"/>
                    <a:pt x="524" y="2238"/>
                    <a:pt x="485" y="1595"/>
                  </a:cubicBezTo>
                  <a:cubicBezTo>
                    <a:pt x="451" y="1020"/>
                    <a:pt x="481" y="532"/>
                    <a:pt x="158" y="32"/>
                  </a:cubicBezTo>
                  <a:cubicBezTo>
                    <a:pt x="144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0731398" y="3998175"/>
              <a:ext cx="39313" cy="103232"/>
            </a:xfrm>
            <a:custGeom>
              <a:avLst/>
              <a:gdLst/>
              <a:ahLst/>
              <a:cxnLst/>
              <a:rect l="l" t="t" r="r" b="b"/>
              <a:pathLst>
                <a:path w="1815" h="4766" extrusionOk="0">
                  <a:moveTo>
                    <a:pt x="599" y="0"/>
                  </a:moveTo>
                  <a:cubicBezTo>
                    <a:pt x="478" y="0"/>
                    <a:pt x="355" y="11"/>
                    <a:pt x="232" y="29"/>
                  </a:cubicBezTo>
                  <a:cubicBezTo>
                    <a:pt x="0" y="65"/>
                    <a:pt x="11" y="386"/>
                    <a:pt x="249" y="396"/>
                  </a:cubicBezTo>
                  <a:lnTo>
                    <a:pt x="250" y="397"/>
                  </a:lnTo>
                  <a:cubicBezTo>
                    <a:pt x="255" y="397"/>
                    <a:pt x="259" y="397"/>
                    <a:pt x="264" y="397"/>
                  </a:cubicBezTo>
                  <a:cubicBezTo>
                    <a:pt x="324" y="397"/>
                    <a:pt x="411" y="387"/>
                    <a:pt x="488" y="387"/>
                  </a:cubicBezTo>
                  <a:cubicBezTo>
                    <a:pt x="544" y="387"/>
                    <a:pt x="595" y="392"/>
                    <a:pt x="627" y="410"/>
                  </a:cubicBezTo>
                  <a:cubicBezTo>
                    <a:pt x="637" y="409"/>
                    <a:pt x="646" y="409"/>
                    <a:pt x="655" y="409"/>
                  </a:cubicBezTo>
                  <a:cubicBezTo>
                    <a:pt x="833" y="409"/>
                    <a:pt x="863" y="556"/>
                    <a:pt x="744" y="850"/>
                  </a:cubicBezTo>
                  <a:cubicBezTo>
                    <a:pt x="896" y="1191"/>
                    <a:pt x="798" y="1394"/>
                    <a:pt x="448" y="1457"/>
                  </a:cubicBezTo>
                  <a:cubicBezTo>
                    <a:pt x="205" y="1570"/>
                    <a:pt x="197" y="1881"/>
                    <a:pt x="394" y="2039"/>
                  </a:cubicBezTo>
                  <a:cubicBezTo>
                    <a:pt x="531" y="2147"/>
                    <a:pt x="466" y="3261"/>
                    <a:pt x="468" y="3434"/>
                  </a:cubicBezTo>
                  <a:cubicBezTo>
                    <a:pt x="472" y="3890"/>
                    <a:pt x="475" y="4237"/>
                    <a:pt x="707" y="4639"/>
                  </a:cubicBezTo>
                  <a:cubicBezTo>
                    <a:pt x="756" y="4724"/>
                    <a:pt x="848" y="4765"/>
                    <a:pt x="939" y="4765"/>
                  </a:cubicBezTo>
                  <a:cubicBezTo>
                    <a:pt x="1065" y="4765"/>
                    <a:pt x="1188" y="4685"/>
                    <a:pt x="1182" y="4530"/>
                  </a:cubicBezTo>
                  <a:cubicBezTo>
                    <a:pt x="1161" y="3939"/>
                    <a:pt x="1067" y="3294"/>
                    <a:pt x="942" y="2712"/>
                  </a:cubicBezTo>
                  <a:cubicBezTo>
                    <a:pt x="749" y="1822"/>
                    <a:pt x="752" y="2223"/>
                    <a:pt x="1187" y="1796"/>
                  </a:cubicBezTo>
                  <a:cubicBezTo>
                    <a:pt x="1367" y="1618"/>
                    <a:pt x="1501" y="1426"/>
                    <a:pt x="1570" y="1179"/>
                  </a:cubicBezTo>
                  <a:cubicBezTo>
                    <a:pt x="1815" y="306"/>
                    <a:pt x="1258" y="0"/>
                    <a:pt x="5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10744958" y="4087219"/>
              <a:ext cx="42454" cy="76590"/>
            </a:xfrm>
            <a:custGeom>
              <a:avLst/>
              <a:gdLst/>
              <a:ahLst/>
              <a:cxnLst/>
              <a:rect l="l" t="t" r="r" b="b"/>
              <a:pathLst>
                <a:path w="1960" h="3536" extrusionOk="0">
                  <a:moveTo>
                    <a:pt x="457" y="0"/>
                  </a:moveTo>
                  <a:cubicBezTo>
                    <a:pt x="395" y="0"/>
                    <a:pt x="332" y="3"/>
                    <a:pt x="267" y="8"/>
                  </a:cubicBezTo>
                  <a:cubicBezTo>
                    <a:pt x="0" y="31"/>
                    <a:pt x="29" y="441"/>
                    <a:pt x="284" y="468"/>
                  </a:cubicBezTo>
                  <a:lnTo>
                    <a:pt x="283" y="468"/>
                  </a:lnTo>
                  <a:cubicBezTo>
                    <a:pt x="570" y="497"/>
                    <a:pt x="888" y="625"/>
                    <a:pt x="778" y="1005"/>
                  </a:cubicBezTo>
                  <a:cubicBezTo>
                    <a:pt x="718" y="1213"/>
                    <a:pt x="475" y="1358"/>
                    <a:pt x="307" y="1469"/>
                  </a:cubicBezTo>
                  <a:cubicBezTo>
                    <a:pt x="51" y="1637"/>
                    <a:pt x="54" y="2036"/>
                    <a:pt x="375" y="2135"/>
                  </a:cubicBezTo>
                  <a:cubicBezTo>
                    <a:pt x="522" y="2179"/>
                    <a:pt x="1004" y="2190"/>
                    <a:pt x="1112" y="2310"/>
                  </a:cubicBezTo>
                  <a:cubicBezTo>
                    <a:pt x="1387" y="2617"/>
                    <a:pt x="788" y="2826"/>
                    <a:pt x="635" y="2979"/>
                  </a:cubicBezTo>
                  <a:cubicBezTo>
                    <a:pt x="503" y="3111"/>
                    <a:pt x="554" y="3293"/>
                    <a:pt x="689" y="3394"/>
                  </a:cubicBezTo>
                  <a:cubicBezTo>
                    <a:pt x="820" y="3493"/>
                    <a:pt x="949" y="3535"/>
                    <a:pt x="1071" y="3535"/>
                  </a:cubicBezTo>
                  <a:cubicBezTo>
                    <a:pt x="1571" y="3535"/>
                    <a:pt x="1959" y="2820"/>
                    <a:pt x="1923" y="2342"/>
                  </a:cubicBezTo>
                  <a:cubicBezTo>
                    <a:pt x="1887" y="1857"/>
                    <a:pt x="1588" y="1686"/>
                    <a:pt x="1229" y="1588"/>
                  </a:cubicBezTo>
                  <a:lnTo>
                    <a:pt x="1229" y="1588"/>
                  </a:lnTo>
                  <a:cubicBezTo>
                    <a:pt x="1377" y="1396"/>
                    <a:pt x="1473" y="1172"/>
                    <a:pt x="1468" y="897"/>
                  </a:cubicBezTo>
                  <a:cubicBezTo>
                    <a:pt x="1454" y="231"/>
                    <a:pt x="1013" y="0"/>
                    <a:pt x="4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10752430" y="4151268"/>
              <a:ext cx="38533" cy="101087"/>
            </a:xfrm>
            <a:custGeom>
              <a:avLst/>
              <a:gdLst/>
              <a:ahLst/>
              <a:cxnLst/>
              <a:rect l="l" t="t" r="r" b="b"/>
              <a:pathLst>
                <a:path w="1779" h="4667" extrusionOk="0">
                  <a:moveTo>
                    <a:pt x="301" y="1"/>
                  </a:moveTo>
                  <a:cubicBezTo>
                    <a:pt x="147" y="1"/>
                    <a:pt x="0" y="133"/>
                    <a:pt x="97" y="301"/>
                  </a:cubicBezTo>
                  <a:cubicBezTo>
                    <a:pt x="669" y="1298"/>
                    <a:pt x="434" y="2355"/>
                    <a:pt x="557" y="3444"/>
                  </a:cubicBezTo>
                  <a:cubicBezTo>
                    <a:pt x="608" y="3899"/>
                    <a:pt x="727" y="4632"/>
                    <a:pt x="1297" y="4665"/>
                  </a:cubicBezTo>
                  <a:cubicBezTo>
                    <a:pt x="1305" y="4666"/>
                    <a:pt x="1313" y="4666"/>
                    <a:pt x="1322" y="4666"/>
                  </a:cubicBezTo>
                  <a:cubicBezTo>
                    <a:pt x="1676" y="4666"/>
                    <a:pt x="1779" y="4206"/>
                    <a:pt x="1457" y="4044"/>
                  </a:cubicBezTo>
                  <a:cubicBezTo>
                    <a:pt x="941" y="3785"/>
                    <a:pt x="1029" y="2495"/>
                    <a:pt x="1017" y="2040"/>
                  </a:cubicBezTo>
                  <a:cubicBezTo>
                    <a:pt x="997" y="1329"/>
                    <a:pt x="887" y="731"/>
                    <a:pt x="510" y="117"/>
                  </a:cubicBezTo>
                  <a:cubicBezTo>
                    <a:pt x="460" y="35"/>
                    <a:pt x="379" y="1"/>
                    <a:pt x="3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10727716" y="3464256"/>
              <a:ext cx="124913" cy="784330"/>
            </a:xfrm>
            <a:custGeom>
              <a:avLst/>
              <a:gdLst/>
              <a:ahLst/>
              <a:cxnLst/>
              <a:rect l="l" t="t" r="r" b="b"/>
              <a:pathLst>
                <a:path w="5767" h="36211" extrusionOk="0">
                  <a:moveTo>
                    <a:pt x="66" y="1"/>
                  </a:moveTo>
                  <a:cubicBezTo>
                    <a:pt x="33" y="1"/>
                    <a:pt x="0" y="28"/>
                    <a:pt x="14" y="67"/>
                  </a:cubicBezTo>
                  <a:lnTo>
                    <a:pt x="14" y="68"/>
                  </a:lnTo>
                  <a:cubicBezTo>
                    <a:pt x="505" y="1477"/>
                    <a:pt x="412" y="3304"/>
                    <a:pt x="598" y="4797"/>
                  </a:cubicBezTo>
                  <a:cubicBezTo>
                    <a:pt x="786" y="6317"/>
                    <a:pt x="1004" y="7833"/>
                    <a:pt x="1194" y="9353"/>
                  </a:cubicBezTo>
                  <a:cubicBezTo>
                    <a:pt x="1547" y="12193"/>
                    <a:pt x="1928" y="15055"/>
                    <a:pt x="2355" y="17886"/>
                  </a:cubicBezTo>
                  <a:cubicBezTo>
                    <a:pt x="2803" y="20848"/>
                    <a:pt x="3338" y="23790"/>
                    <a:pt x="3560" y="26780"/>
                  </a:cubicBezTo>
                  <a:cubicBezTo>
                    <a:pt x="3792" y="29881"/>
                    <a:pt x="4297" y="33009"/>
                    <a:pt x="5109" y="36014"/>
                  </a:cubicBezTo>
                  <a:cubicBezTo>
                    <a:pt x="5146" y="36151"/>
                    <a:pt x="5258" y="36211"/>
                    <a:pt x="5377" y="36211"/>
                  </a:cubicBezTo>
                  <a:cubicBezTo>
                    <a:pt x="5563" y="36211"/>
                    <a:pt x="5767" y="36065"/>
                    <a:pt x="5728" y="35847"/>
                  </a:cubicBezTo>
                  <a:cubicBezTo>
                    <a:pt x="5164" y="32673"/>
                    <a:pt x="4456" y="29595"/>
                    <a:pt x="4173" y="26375"/>
                  </a:cubicBezTo>
                  <a:cubicBezTo>
                    <a:pt x="3894" y="23201"/>
                    <a:pt x="3256" y="20079"/>
                    <a:pt x="2782" y="16931"/>
                  </a:cubicBezTo>
                  <a:cubicBezTo>
                    <a:pt x="2317" y="13837"/>
                    <a:pt x="1721" y="10762"/>
                    <a:pt x="1303" y="7662"/>
                  </a:cubicBezTo>
                  <a:cubicBezTo>
                    <a:pt x="1117" y="6283"/>
                    <a:pt x="974" y="4899"/>
                    <a:pt x="825" y="3516"/>
                  </a:cubicBezTo>
                  <a:cubicBezTo>
                    <a:pt x="695" y="2318"/>
                    <a:pt x="744" y="1075"/>
                    <a:pt x="113" y="27"/>
                  </a:cubicBezTo>
                  <a:cubicBezTo>
                    <a:pt x="102" y="9"/>
                    <a:pt x="84" y="1"/>
                    <a:pt x="6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10673371" y="3465361"/>
              <a:ext cx="404782" cy="93809"/>
            </a:xfrm>
            <a:custGeom>
              <a:avLst/>
              <a:gdLst/>
              <a:ahLst/>
              <a:cxnLst/>
              <a:rect l="l" t="t" r="r" b="b"/>
              <a:pathLst>
                <a:path w="18688" h="4331" extrusionOk="0">
                  <a:moveTo>
                    <a:pt x="18414" y="0"/>
                  </a:moveTo>
                  <a:cubicBezTo>
                    <a:pt x="18400" y="0"/>
                    <a:pt x="18386" y="2"/>
                    <a:pt x="18372" y="5"/>
                  </a:cubicBezTo>
                  <a:cubicBezTo>
                    <a:pt x="15262" y="670"/>
                    <a:pt x="12149" y="1326"/>
                    <a:pt x="9034" y="1975"/>
                  </a:cubicBezTo>
                  <a:cubicBezTo>
                    <a:pt x="7630" y="2265"/>
                    <a:pt x="6231" y="2542"/>
                    <a:pt x="4837" y="2879"/>
                  </a:cubicBezTo>
                  <a:cubicBezTo>
                    <a:pt x="4051" y="3069"/>
                    <a:pt x="3275" y="3276"/>
                    <a:pt x="2496" y="3493"/>
                  </a:cubicBezTo>
                  <a:cubicBezTo>
                    <a:pt x="1902" y="3659"/>
                    <a:pt x="1096" y="4042"/>
                    <a:pt x="413" y="4042"/>
                  </a:cubicBezTo>
                  <a:cubicBezTo>
                    <a:pt x="333" y="4042"/>
                    <a:pt x="254" y="4037"/>
                    <a:pt x="177" y="4025"/>
                  </a:cubicBezTo>
                  <a:cubicBezTo>
                    <a:pt x="171" y="4024"/>
                    <a:pt x="165" y="4024"/>
                    <a:pt x="160" y="4024"/>
                  </a:cubicBezTo>
                  <a:cubicBezTo>
                    <a:pt x="48" y="4024"/>
                    <a:pt x="0" y="4206"/>
                    <a:pt x="119" y="4243"/>
                  </a:cubicBezTo>
                  <a:lnTo>
                    <a:pt x="120" y="4243"/>
                  </a:lnTo>
                  <a:cubicBezTo>
                    <a:pt x="328" y="4305"/>
                    <a:pt x="537" y="4331"/>
                    <a:pt x="747" y="4331"/>
                  </a:cubicBezTo>
                  <a:cubicBezTo>
                    <a:pt x="1469" y="4331"/>
                    <a:pt x="2197" y="4024"/>
                    <a:pt x="2893" y="3845"/>
                  </a:cubicBezTo>
                  <a:cubicBezTo>
                    <a:pt x="4555" y="3420"/>
                    <a:pt x="6217" y="2984"/>
                    <a:pt x="7897" y="2633"/>
                  </a:cubicBezTo>
                  <a:cubicBezTo>
                    <a:pt x="11428" y="1894"/>
                    <a:pt x="14979" y="1218"/>
                    <a:pt x="18477" y="345"/>
                  </a:cubicBezTo>
                  <a:cubicBezTo>
                    <a:pt x="18688" y="292"/>
                    <a:pt x="18606" y="0"/>
                    <a:pt x="184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10723622" y="3493259"/>
              <a:ext cx="377490" cy="81680"/>
            </a:xfrm>
            <a:custGeom>
              <a:avLst/>
              <a:gdLst/>
              <a:ahLst/>
              <a:cxnLst/>
              <a:rect l="l" t="t" r="r" b="b"/>
              <a:pathLst>
                <a:path w="17428" h="3771" extrusionOk="0">
                  <a:moveTo>
                    <a:pt x="17320" y="0"/>
                  </a:moveTo>
                  <a:cubicBezTo>
                    <a:pt x="17315" y="0"/>
                    <a:pt x="17309" y="0"/>
                    <a:pt x="17304" y="1"/>
                  </a:cubicBezTo>
                  <a:cubicBezTo>
                    <a:pt x="11512" y="866"/>
                    <a:pt x="5671" y="1930"/>
                    <a:pt x="67" y="3653"/>
                  </a:cubicBezTo>
                  <a:cubicBezTo>
                    <a:pt x="0" y="3674"/>
                    <a:pt x="21" y="3771"/>
                    <a:pt x="81" y="3771"/>
                  </a:cubicBezTo>
                  <a:cubicBezTo>
                    <a:pt x="87" y="3771"/>
                    <a:pt x="92" y="3770"/>
                    <a:pt x="98" y="3768"/>
                  </a:cubicBezTo>
                  <a:cubicBezTo>
                    <a:pt x="5764" y="2139"/>
                    <a:pt x="11559" y="1351"/>
                    <a:pt x="17320" y="184"/>
                  </a:cubicBezTo>
                  <a:cubicBezTo>
                    <a:pt x="17428" y="162"/>
                    <a:pt x="17423" y="0"/>
                    <a:pt x="173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0700251" y="3544160"/>
              <a:ext cx="369628" cy="80099"/>
            </a:xfrm>
            <a:custGeom>
              <a:avLst/>
              <a:gdLst/>
              <a:ahLst/>
              <a:cxnLst/>
              <a:rect l="l" t="t" r="r" b="b"/>
              <a:pathLst>
                <a:path w="17065" h="3698" extrusionOk="0">
                  <a:moveTo>
                    <a:pt x="16835" y="1"/>
                  </a:moveTo>
                  <a:cubicBezTo>
                    <a:pt x="16824" y="1"/>
                    <a:pt x="16813" y="2"/>
                    <a:pt x="16802" y="4"/>
                  </a:cubicBezTo>
                  <a:cubicBezTo>
                    <a:pt x="13830" y="564"/>
                    <a:pt x="10858" y="1121"/>
                    <a:pt x="7893" y="1716"/>
                  </a:cubicBezTo>
                  <a:cubicBezTo>
                    <a:pt x="5288" y="2239"/>
                    <a:pt x="2706" y="2995"/>
                    <a:pt x="118" y="3505"/>
                  </a:cubicBezTo>
                  <a:cubicBezTo>
                    <a:pt x="0" y="3527"/>
                    <a:pt x="11" y="3697"/>
                    <a:pt x="129" y="3697"/>
                  </a:cubicBezTo>
                  <a:cubicBezTo>
                    <a:pt x="132" y="3697"/>
                    <a:pt x="135" y="3697"/>
                    <a:pt x="138" y="3697"/>
                  </a:cubicBezTo>
                  <a:cubicBezTo>
                    <a:pt x="2616" y="3528"/>
                    <a:pt x="5189" y="2667"/>
                    <a:pt x="7616" y="2180"/>
                  </a:cubicBezTo>
                  <a:cubicBezTo>
                    <a:pt x="10706" y="1560"/>
                    <a:pt x="13804" y="998"/>
                    <a:pt x="16879" y="306"/>
                  </a:cubicBezTo>
                  <a:cubicBezTo>
                    <a:pt x="17064" y="265"/>
                    <a:pt x="17007" y="1"/>
                    <a:pt x="168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0741687" y="3578014"/>
              <a:ext cx="372769" cy="68164"/>
            </a:xfrm>
            <a:custGeom>
              <a:avLst/>
              <a:gdLst/>
              <a:ahLst/>
              <a:cxnLst/>
              <a:rect l="l" t="t" r="r" b="b"/>
              <a:pathLst>
                <a:path w="17210" h="3147" extrusionOk="0">
                  <a:moveTo>
                    <a:pt x="16979" y="0"/>
                  </a:moveTo>
                  <a:cubicBezTo>
                    <a:pt x="16974" y="0"/>
                    <a:pt x="16968" y="1"/>
                    <a:pt x="16963" y="1"/>
                  </a:cubicBezTo>
                  <a:cubicBezTo>
                    <a:pt x="11290" y="502"/>
                    <a:pt x="5567" y="1442"/>
                    <a:pt x="87" y="3000"/>
                  </a:cubicBezTo>
                  <a:cubicBezTo>
                    <a:pt x="1" y="3025"/>
                    <a:pt x="34" y="3146"/>
                    <a:pt x="113" y="3146"/>
                  </a:cubicBezTo>
                  <a:cubicBezTo>
                    <a:pt x="119" y="3146"/>
                    <a:pt x="126" y="3145"/>
                    <a:pt x="134" y="3144"/>
                  </a:cubicBezTo>
                  <a:cubicBezTo>
                    <a:pt x="5691" y="1667"/>
                    <a:pt x="11362" y="1145"/>
                    <a:pt x="17027" y="285"/>
                  </a:cubicBezTo>
                  <a:cubicBezTo>
                    <a:pt x="17210" y="256"/>
                    <a:pt x="17147" y="0"/>
                    <a:pt x="169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0729384" y="3611046"/>
              <a:ext cx="433828" cy="84452"/>
            </a:xfrm>
            <a:custGeom>
              <a:avLst/>
              <a:gdLst/>
              <a:ahLst/>
              <a:cxnLst/>
              <a:rect l="l" t="t" r="r" b="b"/>
              <a:pathLst>
                <a:path w="20029" h="3899" extrusionOk="0">
                  <a:moveTo>
                    <a:pt x="19814" y="0"/>
                  </a:moveTo>
                  <a:cubicBezTo>
                    <a:pt x="19810" y="0"/>
                    <a:pt x="19806" y="0"/>
                    <a:pt x="19802" y="1"/>
                  </a:cubicBezTo>
                  <a:cubicBezTo>
                    <a:pt x="16555" y="244"/>
                    <a:pt x="13329" y="964"/>
                    <a:pt x="10148" y="1625"/>
                  </a:cubicBezTo>
                  <a:cubicBezTo>
                    <a:pt x="8355" y="1998"/>
                    <a:pt x="6562" y="2359"/>
                    <a:pt x="4760" y="2690"/>
                  </a:cubicBezTo>
                  <a:cubicBezTo>
                    <a:pt x="3216" y="2976"/>
                    <a:pt x="1712" y="3543"/>
                    <a:pt x="145" y="3674"/>
                  </a:cubicBezTo>
                  <a:cubicBezTo>
                    <a:pt x="0" y="3686"/>
                    <a:pt x="34" y="3898"/>
                    <a:pt x="173" y="3898"/>
                  </a:cubicBezTo>
                  <a:cubicBezTo>
                    <a:pt x="174" y="3898"/>
                    <a:pt x="176" y="3898"/>
                    <a:pt x="177" y="3898"/>
                  </a:cubicBezTo>
                  <a:cubicBezTo>
                    <a:pt x="1563" y="3856"/>
                    <a:pt x="2862" y="3403"/>
                    <a:pt x="4217" y="3144"/>
                  </a:cubicBezTo>
                  <a:cubicBezTo>
                    <a:pt x="6104" y="2783"/>
                    <a:pt x="7999" y="2486"/>
                    <a:pt x="9882" y="2098"/>
                  </a:cubicBezTo>
                  <a:cubicBezTo>
                    <a:pt x="13194" y="1418"/>
                    <a:pt x="16521" y="908"/>
                    <a:pt x="19848" y="329"/>
                  </a:cubicBezTo>
                  <a:cubicBezTo>
                    <a:pt x="20028" y="297"/>
                    <a:pt x="19990" y="0"/>
                    <a:pt x="198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10726633" y="3667145"/>
              <a:ext cx="384053" cy="72583"/>
            </a:xfrm>
            <a:custGeom>
              <a:avLst/>
              <a:gdLst/>
              <a:ahLst/>
              <a:cxnLst/>
              <a:rect l="l" t="t" r="r" b="b"/>
              <a:pathLst>
                <a:path w="17731" h="3351" extrusionOk="0">
                  <a:moveTo>
                    <a:pt x="17534" y="0"/>
                  </a:moveTo>
                  <a:cubicBezTo>
                    <a:pt x="17529" y="0"/>
                    <a:pt x="17523" y="1"/>
                    <a:pt x="17518" y="1"/>
                  </a:cubicBezTo>
                  <a:cubicBezTo>
                    <a:pt x="14453" y="304"/>
                    <a:pt x="11384" y="683"/>
                    <a:pt x="8349" y="1217"/>
                  </a:cubicBezTo>
                  <a:cubicBezTo>
                    <a:pt x="5604" y="1701"/>
                    <a:pt x="2865" y="2919"/>
                    <a:pt x="109" y="3178"/>
                  </a:cubicBezTo>
                  <a:cubicBezTo>
                    <a:pt x="0" y="3188"/>
                    <a:pt x="11" y="3350"/>
                    <a:pt x="118" y="3350"/>
                  </a:cubicBezTo>
                  <a:cubicBezTo>
                    <a:pt x="120" y="3350"/>
                    <a:pt x="121" y="3350"/>
                    <a:pt x="122" y="3350"/>
                  </a:cubicBezTo>
                  <a:cubicBezTo>
                    <a:pt x="2889" y="3214"/>
                    <a:pt x="5669" y="2093"/>
                    <a:pt x="8403" y="1643"/>
                  </a:cubicBezTo>
                  <a:cubicBezTo>
                    <a:pt x="11448" y="1143"/>
                    <a:pt x="14528" y="900"/>
                    <a:pt x="17559" y="318"/>
                  </a:cubicBezTo>
                  <a:cubicBezTo>
                    <a:pt x="17730" y="286"/>
                    <a:pt x="17702" y="0"/>
                    <a:pt x="1753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0733586" y="3716573"/>
              <a:ext cx="420875" cy="84951"/>
            </a:xfrm>
            <a:custGeom>
              <a:avLst/>
              <a:gdLst/>
              <a:ahLst/>
              <a:cxnLst/>
              <a:rect l="l" t="t" r="r" b="b"/>
              <a:pathLst>
                <a:path w="19431" h="3922" extrusionOk="0">
                  <a:moveTo>
                    <a:pt x="19270" y="0"/>
                  </a:moveTo>
                  <a:cubicBezTo>
                    <a:pt x="19262" y="0"/>
                    <a:pt x="19254" y="1"/>
                    <a:pt x="19245" y="3"/>
                  </a:cubicBezTo>
                  <a:cubicBezTo>
                    <a:pt x="16052" y="766"/>
                    <a:pt x="12840" y="1364"/>
                    <a:pt x="9607" y="1932"/>
                  </a:cubicBezTo>
                  <a:cubicBezTo>
                    <a:pt x="8000" y="2214"/>
                    <a:pt x="6396" y="2453"/>
                    <a:pt x="4805" y="2823"/>
                  </a:cubicBezTo>
                  <a:cubicBezTo>
                    <a:pt x="4098" y="2986"/>
                    <a:pt x="2147" y="3675"/>
                    <a:pt x="963" y="3675"/>
                  </a:cubicBezTo>
                  <a:cubicBezTo>
                    <a:pt x="636" y="3675"/>
                    <a:pt x="368" y="3622"/>
                    <a:pt x="200" y="3491"/>
                  </a:cubicBezTo>
                  <a:cubicBezTo>
                    <a:pt x="181" y="3476"/>
                    <a:pt x="161" y="3469"/>
                    <a:pt x="142" y="3469"/>
                  </a:cubicBezTo>
                  <a:cubicBezTo>
                    <a:pt x="63" y="3469"/>
                    <a:pt x="0" y="3577"/>
                    <a:pt x="79" y="3641"/>
                  </a:cubicBezTo>
                  <a:cubicBezTo>
                    <a:pt x="335" y="3850"/>
                    <a:pt x="607" y="3922"/>
                    <a:pt x="889" y="3922"/>
                  </a:cubicBezTo>
                  <a:cubicBezTo>
                    <a:pt x="1334" y="3922"/>
                    <a:pt x="1803" y="3741"/>
                    <a:pt x="2265" y="3635"/>
                  </a:cubicBezTo>
                  <a:cubicBezTo>
                    <a:pt x="4082" y="3217"/>
                    <a:pt x="5931" y="2827"/>
                    <a:pt x="7775" y="2545"/>
                  </a:cubicBezTo>
                  <a:cubicBezTo>
                    <a:pt x="11628" y="1955"/>
                    <a:pt x="15589" y="1405"/>
                    <a:pt x="19313" y="228"/>
                  </a:cubicBezTo>
                  <a:cubicBezTo>
                    <a:pt x="19430" y="190"/>
                    <a:pt x="19382" y="0"/>
                    <a:pt x="1927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10757195" y="3749952"/>
              <a:ext cx="457134" cy="90084"/>
            </a:xfrm>
            <a:custGeom>
              <a:avLst/>
              <a:gdLst/>
              <a:ahLst/>
              <a:cxnLst/>
              <a:rect l="l" t="t" r="r" b="b"/>
              <a:pathLst>
                <a:path w="21105" h="4159" extrusionOk="0">
                  <a:moveTo>
                    <a:pt x="20935" y="0"/>
                  </a:moveTo>
                  <a:cubicBezTo>
                    <a:pt x="20926" y="0"/>
                    <a:pt x="20917" y="1"/>
                    <a:pt x="20908" y="3"/>
                  </a:cubicBezTo>
                  <a:cubicBezTo>
                    <a:pt x="17473" y="631"/>
                    <a:pt x="14014" y="1163"/>
                    <a:pt x="10599" y="1889"/>
                  </a:cubicBezTo>
                  <a:cubicBezTo>
                    <a:pt x="8847" y="2262"/>
                    <a:pt x="7097" y="2651"/>
                    <a:pt x="5334" y="2982"/>
                  </a:cubicBezTo>
                  <a:cubicBezTo>
                    <a:pt x="3609" y="3307"/>
                    <a:pt x="1816" y="3825"/>
                    <a:pt x="82" y="4029"/>
                  </a:cubicBezTo>
                  <a:cubicBezTo>
                    <a:pt x="2" y="4037"/>
                    <a:pt x="0" y="4158"/>
                    <a:pt x="79" y="4158"/>
                  </a:cubicBezTo>
                  <a:cubicBezTo>
                    <a:pt x="81" y="4158"/>
                    <a:pt x="83" y="4158"/>
                    <a:pt x="85" y="4158"/>
                  </a:cubicBezTo>
                  <a:lnTo>
                    <a:pt x="85" y="4157"/>
                  </a:lnTo>
                  <a:cubicBezTo>
                    <a:pt x="3503" y="3882"/>
                    <a:pt x="7015" y="2953"/>
                    <a:pt x="10382" y="2271"/>
                  </a:cubicBezTo>
                  <a:cubicBezTo>
                    <a:pt x="13901" y="1557"/>
                    <a:pt x="17460" y="1109"/>
                    <a:pt x="20954" y="257"/>
                  </a:cubicBezTo>
                  <a:cubicBezTo>
                    <a:pt x="21105" y="220"/>
                    <a:pt x="21077" y="0"/>
                    <a:pt x="209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10751564" y="3845559"/>
              <a:ext cx="393476" cy="75182"/>
            </a:xfrm>
            <a:custGeom>
              <a:avLst/>
              <a:gdLst/>
              <a:ahLst/>
              <a:cxnLst/>
              <a:rect l="l" t="t" r="r" b="b"/>
              <a:pathLst>
                <a:path w="18166" h="3471" extrusionOk="0">
                  <a:moveTo>
                    <a:pt x="17925" y="1"/>
                  </a:moveTo>
                  <a:cubicBezTo>
                    <a:pt x="17918" y="1"/>
                    <a:pt x="17911" y="1"/>
                    <a:pt x="17903" y="2"/>
                  </a:cubicBezTo>
                  <a:cubicBezTo>
                    <a:pt x="14746" y="297"/>
                    <a:pt x="11638" y="930"/>
                    <a:pt x="8538" y="1576"/>
                  </a:cubicBezTo>
                  <a:cubicBezTo>
                    <a:pt x="7122" y="1871"/>
                    <a:pt x="5705" y="2149"/>
                    <a:pt x="4288" y="2436"/>
                  </a:cubicBezTo>
                  <a:cubicBezTo>
                    <a:pt x="3115" y="2673"/>
                    <a:pt x="1680" y="3176"/>
                    <a:pt x="448" y="3176"/>
                  </a:cubicBezTo>
                  <a:cubicBezTo>
                    <a:pt x="358" y="3176"/>
                    <a:pt x="270" y="3174"/>
                    <a:pt x="183" y="3168"/>
                  </a:cubicBezTo>
                  <a:cubicBezTo>
                    <a:pt x="179" y="3168"/>
                    <a:pt x="176" y="3168"/>
                    <a:pt x="172" y="3168"/>
                  </a:cubicBezTo>
                  <a:cubicBezTo>
                    <a:pt x="14" y="3168"/>
                    <a:pt x="1" y="3400"/>
                    <a:pt x="160" y="3426"/>
                  </a:cubicBezTo>
                  <a:cubicBezTo>
                    <a:pt x="361" y="3457"/>
                    <a:pt x="566" y="3470"/>
                    <a:pt x="773" y="3470"/>
                  </a:cubicBezTo>
                  <a:cubicBezTo>
                    <a:pt x="1685" y="3470"/>
                    <a:pt x="2644" y="3209"/>
                    <a:pt x="3516" y="3060"/>
                  </a:cubicBezTo>
                  <a:cubicBezTo>
                    <a:pt x="5022" y="2804"/>
                    <a:pt x="6517" y="2520"/>
                    <a:pt x="8013" y="2213"/>
                  </a:cubicBezTo>
                  <a:cubicBezTo>
                    <a:pt x="11308" y="1534"/>
                    <a:pt x="14614" y="944"/>
                    <a:pt x="17932" y="388"/>
                  </a:cubicBezTo>
                  <a:cubicBezTo>
                    <a:pt x="18166" y="349"/>
                    <a:pt x="18156" y="1"/>
                    <a:pt x="1792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0747253" y="3864186"/>
              <a:ext cx="446629" cy="89651"/>
            </a:xfrm>
            <a:custGeom>
              <a:avLst/>
              <a:gdLst/>
              <a:ahLst/>
              <a:cxnLst/>
              <a:rect l="l" t="t" r="r" b="b"/>
              <a:pathLst>
                <a:path w="20620" h="4139" extrusionOk="0">
                  <a:moveTo>
                    <a:pt x="20374" y="0"/>
                  </a:moveTo>
                  <a:cubicBezTo>
                    <a:pt x="20364" y="0"/>
                    <a:pt x="20353" y="1"/>
                    <a:pt x="20342" y="3"/>
                  </a:cubicBezTo>
                  <a:cubicBezTo>
                    <a:pt x="16882" y="631"/>
                    <a:pt x="13417" y="1303"/>
                    <a:pt x="9931" y="1777"/>
                  </a:cubicBezTo>
                  <a:cubicBezTo>
                    <a:pt x="8304" y="1998"/>
                    <a:pt x="6697" y="2252"/>
                    <a:pt x="5084" y="2555"/>
                  </a:cubicBezTo>
                  <a:cubicBezTo>
                    <a:pt x="3435" y="2864"/>
                    <a:pt x="1801" y="3615"/>
                    <a:pt x="163" y="3841"/>
                  </a:cubicBezTo>
                  <a:cubicBezTo>
                    <a:pt x="0" y="3863"/>
                    <a:pt x="22" y="4138"/>
                    <a:pt x="181" y="4138"/>
                  </a:cubicBezTo>
                  <a:cubicBezTo>
                    <a:pt x="185" y="4138"/>
                    <a:pt x="189" y="4138"/>
                    <a:pt x="193" y="4138"/>
                  </a:cubicBezTo>
                  <a:cubicBezTo>
                    <a:pt x="1770" y="4012"/>
                    <a:pt x="3280" y="3334"/>
                    <a:pt x="4846" y="3057"/>
                  </a:cubicBezTo>
                  <a:cubicBezTo>
                    <a:pt x="6577" y="2750"/>
                    <a:pt x="8300" y="2494"/>
                    <a:pt x="10044" y="2273"/>
                  </a:cubicBezTo>
                  <a:cubicBezTo>
                    <a:pt x="13510" y="1834"/>
                    <a:pt x="17044" y="1281"/>
                    <a:pt x="20421" y="379"/>
                  </a:cubicBezTo>
                  <a:cubicBezTo>
                    <a:pt x="20619" y="327"/>
                    <a:pt x="20565" y="0"/>
                    <a:pt x="2037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10768004" y="3934538"/>
              <a:ext cx="445156" cy="80835"/>
            </a:xfrm>
            <a:custGeom>
              <a:avLst/>
              <a:gdLst/>
              <a:ahLst/>
              <a:cxnLst/>
              <a:rect l="l" t="t" r="r" b="b"/>
              <a:pathLst>
                <a:path w="20552" h="3732" extrusionOk="0">
                  <a:moveTo>
                    <a:pt x="20271" y="1"/>
                  </a:moveTo>
                  <a:cubicBezTo>
                    <a:pt x="20258" y="1"/>
                    <a:pt x="20244" y="2"/>
                    <a:pt x="20229" y="4"/>
                  </a:cubicBezTo>
                  <a:cubicBezTo>
                    <a:pt x="16785" y="566"/>
                    <a:pt x="13356" y="1215"/>
                    <a:pt x="9914" y="1788"/>
                  </a:cubicBezTo>
                  <a:cubicBezTo>
                    <a:pt x="8252" y="2066"/>
                    <a:pt x="6593" y="2319"/>
                    <a:pt x="4944" y="2661"/>
                  </a:cubicBezTo>
                  <a:cubicBezTo>
                    <a:pt x="3767" y="2904"/>
                    <a:pt x="2204" y="3343"/>
                    <a:pt x="913" y="3343"/>
                  </a:cubicBezTo>
                  <a:cubicBezTo>
                    <a:pt x="704" y="3343"/>
                    <a:pt x="502" y="3331"/>
                    <a:pt x="310" y="3305"/>
                  </a:cubicBezTo>
                  <a:cubicBezTo>
                    <a:pt x="299" y="3304"/>
                    <a:pt x="290" y="3303"/>
                    <a:pt x="280" y="3303"/>
                  </a:cubicBezTo>
                  <a:cubicBezTo>
                    <a:pt x="58" y="3303"/>
                    <a:pt x="0" y="3650"/>
                    <a:pt x="238" y="3686"/>
                  </a:cubicBezTo>
                  <a:lnTo>
                    <a:pt x="238" y="3687"/>
                  </a:lnTo>
                  <a:cubicBezTo>
                    <a:pt x="445" y="3718"/>
                    <a:pt x="654" y="3731"/>
                    <a:pt x="865" y="3731"/>
                  </a:cubicBezTo>
                  <a:cubicBezTo>
                    <a:pt x="1783" y="3731"/>
                    <a:pt x="2730" y="3478"/>
                    <a:pt x="3626" y="3351"/>
                  </a:cubicBezTo>
                  <a:cubicBezTo>
                    <a:pt x="5443" y="3092"/>
                    <a:pt x="7243" y="2720"/>
                    <a:pt x="9058" y="2436"/>
                  </a:cubicBezTo>
                  <a:cubicBezTo>
                    <a:pt x="12815" y="1848"/>
                    <a:pt x="16565" y="1213"/>
                    <a:pt x="20290" y="441"/>
                  </a:cubicBezTo>
                  <a:cubicBezTo>
                    <a:pt x="20552" y="386"/>
                    <a:pt x="20516" y="1"/>
                    <a:pt x="2027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10760618" y="3978833"/>
              <a:ext cx="498830" cy="81593"/>
            </a:xfrm>
            <a:custGeom>
              <a:avLst/>
              <a:gdLst/>
              <a:ahLst/>
              <a:cxnLst/>
              <a:rect l="l" t="t" r="r" b="b"/>
              <a:pathLst>
                <a:path w="23030" h="3767" extrusionOk="0">
                  <a:moveTo>
                    <a:pt x="22645" y="1"/>
                  </a:moveTo>
                  <a:cubicBezTo>
                    <a:pt x="22636" y="1"/>
                    <a:pt x="22627" y="1"/>
                    <a:pt x="22617" y="2"/>
                  </a:cubicBezTo>
                  <a:cubicBezTo>
                    <a:pt x="18960" y="342"/>
                    <a:pt x="15315" y="921"/>
                    <a:pt x="11681" y="1447"/>
                  </a:cubicBezTo>
                  <a:cubicBezTo>
                    <a:pt x="9973" y="1695"/>
                    <a:pt x="8280" y="1973"/>
                    <a:pt x="6587" y="2310"/>
                  </a:cubicBezTo>
                  <a:cubicBezTo>
                    <a:pt x="4473" y="2729"/>
                    <a:pt x="2229" y="3431"/>
                    <a:pt x="94" y="3615"/>
                  </a:cubicBezTo>
                  <a:cubicBezTo>
                    <a:pt x="0" y="3624"/>
                    <a:pt x="4" y="3766"/>
                    <a:pt x="97" y="3766"/>
                  </a:cubicBezTo>
                  <a:cubicBezTo>
                    <a:pt x="98" y="3766"/>
                    <a:pt x="100" y="3766"/>
                    <a:pt x="102" y="3766"/>
                  </a:cubicBezTo>
                  <a:lnTo>
                    <a:pt x="101" y="3766"/>
                  </a:lnTo>
                  <a:cubicBezTo>
                    <a:pt x="1868" y="3673"/>
                    <a:pt x="3676" y="3161"/>
                    <a:pt x="5424" y="2872"/>
                  </a:cubicBezTo>
                  <a:cubicBezTo>
                    <a:pt x="7327" y="2558"/>
                    <a:pt x="9226" y="2257"/>
                    <a:pt x="11140" y="2019"/>
                  </a:cubicBezTo>
                  <a:cubicBezTo>
                    <a:pt x="14999" y="1537"/>
                    <a:pt x="18900" y="1240"/>
                    <a:pt x="22718" y="488"/>
                  </a:cubicBezTo>
                  <a:cubicBezTo>
                    <a:pt x="23029" y="427"/>
                    <a:pt x="22932" y="1"/>
                    <a:pt x="226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0778509" y="4062354"/>
              <a:ext cx="373787" cy="65716"/>
            </a:xfrm>
            <a:custGeom>
              <a:avLst/>
              <a:gdLst/>
              <a:ahLst/>
              <a:cxnLst/>
              <a:rect l="l" t="t" r="r" b="b"/>
              <a:pathLst>
                <a:path w="17257" h="3034" extrusionOk="0">
                  <a:moveTo>
                    <a:pt x="17032" y="0"/>
                  </a:moveTo>
                  <a:cubicBezTo>
                    <a:pt x="17025" y="0"/>
                    <a:pt x="17018" y="1"/>
                    <a:pt x="17011" y="1"/>
                  </a:cubicBezTo>
                  <a:cubicBezTo>
                    <a:pt x="14120" y="347"/>
                    <a:pt x="11255" y="832"/>
                    <a:pt x="8370" y="1224"/>
                  </a:cubicBezTo>
                  <a:cubicBezTo>
                    <a:pt x="5597" y="1602"/>
                    <a:pt x="2884" y="2522"/>
                    <a:pt x="123" y="2840"/>
                  </a:cubicBezTo>
                  <a:cubicBezTo>
                    <a:pt x="0" y="2852"/>
                    <a:pt x="19" y="3032"/>
                    <a:pt x="138" y="3032"/>
                  </a:cubicBezTo>
                  <a:cubicBezTo>
                    <a:pt x="139" y="3032"/>
                    <a:pt x="141" y="3032"/>
                    <a:pt x="143" y="3032"/>
                  </a:cubicBezTo>
                  <a:lnTo>
                    <a:pt x="143" y="3033"/>
                  </a:lnTo>
                  <a:cubicBezTo>
                    <a:pt x="2920" y="2927"/>
                    <a:pt x="5716" y="2062"/>
                    <a:pt x="8479" y="1718"/>
                  </a:cubicBezTo>
                  <a:cubicBezTo>
                    <a:pt x="11342" y="1364"/>
                    <a:pt x="14257" y="982"/>
                    <a:pt x="17070" y="349"/>
                  </a:cubicBezTo>
                  <a:cubicBezTo>
                    <a:pt x="17257" y="307"/>
                    <a:pt x="17215" y="0"/>
                    <a:pt x="1703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10826031" y="4086786"/>
              <a:ext cx="366314" cy="75572"/>
            </a:xfrm>
            <a:custGeom>
              <a:avLst/>
              <a:gdLst/>
              <a:ahLst/>
              <a:cxnLst/>
              <a:rect l="l" t="t" r="r" b="b"/>
              <a:pathLst>
                <a:path w="16912" h="3489" extrusionOk="0">
                  <a:moveTo>
                    <a:pt x="16545" y="1"/>
                  </a:moveTo>
                  <a:cubicBezTo>
                    <a:pt x="16526" y="1"/>
                    <a:pt x="16507" y="3"/>
                    <a:pt x="16486" y="7"/>
                  </a:cubicBezTo>
                  <a:cubicBezTo>
                    <a:pt x="13721" y="564"/>
                    <a:pt x="10963" y="1157"/>
                    <a:pt x="8201" y="1736"/>
                  </a:cubicBezTo>
                  <a:cubicBezTo>
                    <a:pt x="5594" y="2281"/>
                    <a:pt x="2852" y="3104"/>
                    <a:pt x="191" y="3231"/>
                  </a:cubicBezTo>
                  <a:cubicBezTo>
                    <a:pt x="30" y="3238"/>
                    <a:pt x="1" y="3488"/>
                    <a:pt x="165" y="3488"/>
                  </a:cubicBezTo>
                  <a:cubicBezTo>
                    <a:pt x="166" y="3488"/>
                    <a:pt x="167" y="3488"/>
                    <a:pt x="168" y="3488"/>
                  </a:cubicBezTo>
                  <a:lnTo>
                    <a:pt x="168" y="3487"/>
                  </a:lnTo>
                  <a:cubicBezTo>
                    <a:pt x="2787" y="3436"/>
                    <a:pt x="5403" y="2728"/>
                    <a:pt x="7973" y="2264"/>
                  </a:cubicBezTo>
                  <a:cubicBezTo>
                    <a:pt x="10863" y="1742"/>
                    <a:pt x="13736" y="1128"/>
                    <a:pt x="16606" y="509"/>
                  </a:cubicBezTo>
                  <a:cubicBezTo>
                    <a:pt x="16912" y="442"/>
                    <a:pt x="16826" y="1"/>
                    <a:pt x="165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7"/>
          <p:cNvSpPr/>
          <p:nvPr/>
        </p:nvSpPr>
        <p:spPr>
          <a:xfrm rot="483">
            <a:off x="2551271" y="2413758"/>
            <a:ext cx="1112254" cy="55293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 rot="483">
            <a:off x="4913915" y="2459956"/>
            <a:ext cx="1112254" cy="55293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 rot="483">
            <a:off x="7093930" y="2459956"/>
            <a:ext cx="1112254" cy="55293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1141450" y="4153766"/>
            <a:ext cx="1494000" cy="18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Debes crear un avión de papel que viaje lo más lejos posible.</a:t>
            </a:r>
            <a:endParaRPr dirty="0"/>
          </a:p>
        </p:txBody>
      </p:sp>
      <p:sp>
        <p:nvSpPr>
          <p:cNvPr id="293" name="Google Shape;293;p7"/>
          <p:cNvSpPr txBox="1"/>
          <p:nvPr/>
        </p:nvSpPr>
        <p:spPr>
          <a:xfrm>
            <a:off x="3461175" y="4206949"/>
            <a:ext cx="18054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 sobre aviones de papel exitosos en internet.</a:t>
            </a:r>
            <a:endParaRPr dirty="0"/>
          </a:p>
        </p:txBody>
      </p:sp>
      <p:sp>
        <p:nvSpPr>
          <p:cNvPr id="294" name="Google Shape;294;p7"/>
          <p:cNvSpPr txBox="1"/>
          <p:nvPr/>
        </p:nvSpPr>
        <p:spPr>
          <a:xfrm>
            <a:off x="5554100" y="4166548"/>
            <a:ext cx="19713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Construye y lanza tu avión por el aire.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7733050" y="4242345"/>
            <a:ext cx="22296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Mide la distancia y analiza qué puedes mejorar de tu diseño</a:t>
            </a:r>
            <a:endParaRPr dirty="0"/>
          </a:p>
        </p:txBody>
      </p:sp>
      <p:sp>
        <p:nvSpPr>
          <p:cNvPr id="296" name="Google Shape;296;p7"/>
          <p:cNvSpPr txBox="1"/>
          <p:nvPr/>
        </p:nvSpPr>
        <p:spPr>
          <a:xfrm>
            <a:off x="983147" y="3583407"/>
            <a:ext cx="1805232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AVIÓN DE PAPEL</a:t>
            </a:r>
            <a:endParaRPr dirty="0"/>
          </a:p>
        </p:txBody>
      </p:sp>
      <p:sp>
        <p:nvSpPr>
          <p:cNvPr id="297" name="Google Shape;297;p7"/>
          <p:cNvSpPr txBox="1"/>
          <p:nvPr/>
        </p:nvSpPr>
        <p:spPr>
          <a:xfrm>
            <a:off x="3616803" y="3664945"/>
            <a:ext cx="1494000" cy="50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INVESTIGA</a:t>
            </a:r>
            <a:endParaRPr dirty="0"/>
          </a:p>
        </p:txBody>
      </p:sp>
      <p:sp>
        <p:nvSpPr>
          <p:cNvPr id="298" name="Google Shape;298;p7"/>
          <p:cNvSpPr txBox="1"/>
          <p:nvPr/>
        </p:nvSpPr>
        <p:spPr>
          <a:xfrm>
            <a:off x="5727379" y="3784604"/>
            <a:ext cx="1494000" cy="38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EJECUTA</a:t>
            </a:r>
            <a:endParaRPr dirty="0"/>
          </a:p>
        </p:txBody>
      </p:sp>
      <p:sp>
        <p:nvSpPr>
          <p:cNvPr id="299" name="Google Shape;299;p7"/>
          <p:cNvSpPr txBox="1"/>
          <p:nvPr/>
        </p:nvSpPr>
        <p:spPr>
          <a:xfrm>
            <a:off x="7987001" y="3644836"/>
            <a:ext cx="1639882" cy="51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REFLEXIONA</a:t>
            </a:r>
            <a:endParaRPr dirty="0"/>
          </a:p>
        </p:txBody>
      </p:sp>
      <p:sp>
        <p:nvSpPr>
          <p:cNvPr id="300" name="Google Shape;300;p7"/>
          <p:cNvSpPr/>
          <p:nvPr/>
        </p:nvSpPr>
        <p:spPr>
          <a:xfrm rot="-10799457">
            <a:off x="3371931" y="5612922"/>
            <a:ext cx="4196222" cy="1080431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MEDICIONES Y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OBSERVACIONES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2209277" y="4332149"/>
            <a:ext cx="1608362" cy="145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CD25B0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Observaciones: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avión fue lanzado con mucha fuerza y se estrelló de inmediato</a:t>
            </a:r>
            <a:endParaRPr dirty="0"/>
          </a:p>
        </p:txBody>
      </p:sp>
      <p:sp>
        <p:nvSpPr>
          <p:cNvPr id="310" name="Google Shape;310;p8"/>
          <p:cNvSpPr txBox="1"/>
          <p:nvPr/>
        </p:nvSpPr>
        <p:spPr>
          <a:xfrm>
            <a:off x="4094312" y="3415430"/>
            <a:ext cx="1821012" cy="35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+/- x metros</a:t>
            </a:r>
            <a:endParaRPr dirty="0"/>
          </a:p>
        </p:txBody>
      </p:sp>
      <p:sp>
        <p:nvSpPr>
          <p:cNvPr id="311" name="Google Shape;311;p8"/>
          <p:cNvSpPr txBox="1"/>
          <p:nvPr/>
        </p:nvSpPr>
        <p:spPr>
          <a:xfrm>
            <a:off x="6097605" y="3406164"/>
            <a:ext cx="1821012" cy="50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+/- x metros</a:t>
            </a:r>
            <a:endParaRPr dirty="0"/>
          </a:p>
        </p:txBody>
      </p:sp>
      <p:sp>
        <p:nvSpPr>
          <p:cNvPr id="312" name="Google Shape;312;p8"/>
          <p:cNvSpPr txBox="1"/>
          <p:nvPr/>
        </p:nvSpPr>
        <p:spPr>
          <a:xfrm>
            <a:off x="8046951" y="3410338"/>
            <a:ext cx="1879694" cy="47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+/- x metros</a:t>
            </a:r>
            <a:endParaRPr dirty="0"/>
          </a:p>
        </p:txBody>
      </p:sp>
      <p:sp>
        <p:nvSpPr>
          <p:cNvPr id="313" name="Google Shape;313;p8"/>
          <p:cNvSpPr/>
          <p:nvPr/>
        </p:nvSpPr>
        <p:spPr>
          <a:xfrm>
            <a:off x="2028379" y="4034785"/>
            <a:ext cx="1972269" cy="1858631"/>
          </a:xfrm>
          <a:custGeom>
            <a:avLst/>
            <a:gdLst/>
            <a:ahLst/>
            <a:cxnLst/>
            <a:rect l="l" t="t" r="r" b="b"/>
            <a:pathLst>
              <a:path w="56632" h="53369" extrusionOk="0">
                <a:moveTo>
                  <a:pt x="48733" y="1795"/>
                </a:moveTo>
                <a:cubicBezTo>
                  <a:pt x="49350" y="1795"/>
                  <a:pt x="49966" y="1806"/>
                  <a:pt x="50581" y="1837"/>
                </a:cubicBezTo>
                <a:cubicBezTo>
                  <a:pt x="51540" y="1885"/>
                  <a:pt x="53596" y="4325"/>
                  <a:pt x="53826" y="5263"/>
                </a:cubicBezTo>
                <a:cubicBezTo>
                  <a:pt x="54596" y="8388"/>
                  <a:pt x="54217" y="11573"/>
                  <a:pt x="54403" y="14725"/>
                </a:cubicBezTo>
                <a:cubicBezTo>
                  <a:pt x="54473" y="15914"/>
                  <a:pt x="54285" y="17130"/>
                  <a:pt x="54366" y="17780"/>
                </a:cubicBezTo>
                <a:cubicBezTo>
                  <a:pt x="54366" y="20309"/>
                  <a:pt x="54189" y="22299"/>
                  <a:pt x="54406" y="24248"/>
                </a:cubicBezTo>
                <a:cubicBezTo>
                  <a:pt x="54771" y="27521"/>
                  <a:pt x="54714" y="30801"/>
                  <a:pt x="54827" y="34075"/>
                </a:cubicBezTo>
                <a:cubicBezTo>
                  <a:pt x="54933" y="37166"/>
                  <a:pt x="55021" y="40293"/>
                  <a:pt x="54664" y="43351"/>
                </a:cubicBezTo>
                <a:cubicBezTo>
                  <a:pt x="54508" y="44671"/>
                  <a:pt x="54372" y="46166"/>
                  <a:pt x="53726" y="47418"/>
                </a:cubicBezTo>
                <a:cubicBezTo>
                  <a:pt x="53466" y="47924"/>
                  <a:pt x="52744" y="48168"/>
                  <a:pt x="52369" y="48640"/>
                </a:cubicBezTo>
                <a:cubicBezTo>
                  <a:pt x="50685" y="50762"/>
                  <a:pt x="48238" y="50720"/>
                  <a:pt x="45911" y="50941"/>
                </a:cubicBezTo>
                <a:cubicBezTo>
                  <a:pt x="43912" y="51132"/>
                  <a:pt x="41899" y="51248"/>
                  <a:pt x="39891" y="51248"/>
                </a:cubicBezTo>
                <a:cubicBezTo>
                  <a:pt x="37419" y="51248"/>
                  <a:pt x="34960" y="51513"/>
                  <a:pt x="32482" y="51513"/>
                </a:cubicBezTo>
                <a:cubicBezTo>
                  <a:pt x="32229" y="51513"/>
                  <a:pt x="31975" y="51511"/>
                  <a:pt x="31721" y="51504"/>
                </a:cubicBezTo>
                <a:cubicBezTo>
                  <a:pt x="30815" y="51482"/>
                  <a:pt x="29908" y="51459"/>
                  <a:pt x="28999" y="51459"/>
                </a:cubicBezTo>
                <a:cubicBezTo>
                  <a:pt x="27641" y="51459"/>
                  <a:pt x="26281" y="51511"/>
                  <a:pt x="24921" y="51698"/>
                </a:cubicBezTo>
                <a:cubicBezTo>
                  <a:pt x="24657" y="51734"/>
                  <a:pt x="24390" y="51747"/>
                  <a:pt x="24120" y="51747"/>
                </a:cubicBezTo>
                <a:cubicBezTo>
                  <a:pt x="23374" y="51747"/>
                  <a:pt x="22612" y="51645"/>
                  <a:pt x="21873" y="51645"/>
                </a:cubicBezTo>
                <a:cubicBezTo>
                  <a:pt x="21479" y="51645"/>
                  <a:pt x="21091" y="51674"/>
                  <a:pt x="20716" y="51763"/>
                </a:cubicBezTo>
                <a:cubicBezTo>
                  <a:pt x="20198" y="51887"/>
                  <a:pt x="19684" y="51929"/>
                  <a:pt x="19177" y="51929"/>
                </a:cubicBezTo>
                <a:cubicBezTo>
                  <a:pt x="18279" y="51929"/>
                  <a:pt x="17400" y="51798"/>
                  <a:pt x="16543" y="51754"/>
                </a:cubicBezTo>
                <a:cubicBezTo>
                  <a:pt x="16197" y="51737"/>
                  <a:pt x="15850" y="51732"/>
                  <a:pt x="15501" y="51732"/>
                </a:cubicBezTo>
                <a:cubicBezTo>
                  <a:pt x="15143" y="51732"/>
                  <a:pt x="14783" y="51737"/>
                  <a:pt x="14423" y="51737"/>
                </a:cubicBezTo>
                <a:cubicBezTo>
                  <a:pt x="13458" y="51737"/>
                  <a:pt x="12489" y="51703"/>
                  <a:pt x="11532" y="51455"/>
                </a:cubicBezTo>
                <a:cubicBezTo>
                  <a:pt x="10547" y="51199"/>
                  <a:pt x="9475" y="51293"/>
                  <a:pt x="8447" y="51181"/>
                </a:cubicBezTo>
                <a:cubicBezTo>
                  <a:pt x="7556" y="51082"/>
                  <a:pt x="6890" y="50491"/>
                  <a:pt x="6201" y="49992"/>
                </a:cubicBezTo>
                <a:cubicBezTo>
                  <a:pt x="3410" y="47970"/>
                  <a:pt x="2851" y="44934"/>
                  <a:pt x="2651" y="41807"/>
                </a:cubicBezTo>
                <a:cubicBezTo>
                  <a:pt x="2501" y="39474"/>
                  <a:pt x="2468" y="37124"/>
                  <a:pt x="2535" y="34787"/>
                </a:cubicBezTo>
                <a:cubicBezTo>
                  <a:pt x="2649" y="30941"/>
                  <a:pt x="2465" y="27109"/>
                  <a:pt x="2178" y="23282"/>
                </a:cubicBezTo>
                <a:cubicBezTo>
                  <a:pt x="1860" y="19062"/>
                  <a:pt x="2173" y="14847"/>
                  <a:pt x="2290" y="10639"/>
                </a:cubicBezTo>
                <a:cubicBezTo>
                  <a:pt x="2335" y="9011"/>
                  <a:pt x="2642" y="7256"/>
                  <a:pt x="3480" y="5711"/>
                </a:cubicBezTo>
                <a:cubicBezTo>
                  <a:pt x="4123" y="4532"/>
                  <a:pt x="5226" y="3956"/>
                  <a:pt x="6349" y="3496"/>
                </a:cubicBezTo>
                <a:cubicBezTo>
                  <a:pt x="8001" y="2821"/>
                  <a:pt x="9708" y="2262"/>
                  <a:pt x="11527" y="2262"/>
                </a:cubicBezTo>
                <a:cubicBezTo>
                  <a:pt x="11631" y="2262"/>
                  <a:pt x="11735" y="2264"/>
                  <a:pt x="11839" y="2268"/>
                </a:cubicBezTo>
                <a:cubicBezTo>
                  <a:pt x="13867" y="2340"/>
                  <a:pt x="15893" y="2446"/>
                  <a:pt x="17920" y="2472"/>
                </a:cubicBezTo>
                <a:cubicBezTo>
                  <a:pt x="18204" y="2475"/>
                  <a:pt x="18487" y="2477"/>
                  <a:pt x="18771" y="2477"/>
                </a:cubicBezTo>
                <a:cubicBezTo>
                  <a:pt x="20331" y="2477"/>
                  <a:pt x="21890" y="2430"/>
                  <a:pt x="23449" y="2398"/>
                </a:cubicBezTo>
                <a:cubicBezTo>
                  <a:pt x="25894" y="2347"/>
                  <a:pt x="28338" y="2283"/>
                  <a:pt x="30782" y="2221"/>
                </a:cubicBezTo>
                <a:cubicBezTo>
                  <a:pt x="31926" y="2193"/>
                  <a:pt x="33078" y="2074"/>
                  <a:pt x="34217" y="2074"/>
                </a:cubicBezTo>
                <a:cubicBezTo>
                  <a:pt x="34643" y="2074"/>
                  <a:pt x="35067" y="2090"/>
                  <a:pt x="35489" y="2135"/>
                </a:cubicBezTo>
                <a:cubicBezTo>
                  <a:pt x="36177" y="2208"/>
                  <a:pt x="36862" y="2239"/>
                  <a:pt x="37544" y="2239"/>
                </a:cubicBezTo>
                <a:cubicBezTo>
                  <a:pt x="38906" y="2239"/>
                  <a:pt x="40257" y="2115"/>
                  <a:pt x="41604" y="1956"/>
                </a:cubicBezTo>
                <a:cubicBezTo>
                  <a:pt x="42579" y="1841"/>
                  <a:pt x="43549" y="1823"/>
                  <a:pt x="44519" y="1823"/>
                </a:cubicBezTo>
                <a:cubicBezTo>
                  <a:pt x="44963" y="1823"/>
                  <a:pt x="45407" y="1827"/>
                  <a:pt x="45851" y="1827"/>
                </a:cubicBezTo>
                <a:cubicBezTo>
                  <a:pt x="46142" y="1827"/>
                  <a:pt x="46432" y="1826"/>
                  <a:pt x="46722" y="1820"/>
                </a:cubicBezTo>
                <a:cubicBezTo>
                  <a:pt x="47392" y="1808"/>
                  <a:pt x="48063" y="1795"/>
                  <a:pt x="48733" y="1795"/>
                </a:cubicBezTo>
                <a:close/>
                <a:moveTo>
                  <a:pt x="47536" y="0"/>
                </a:moveTo>
                <a:cubicBezTo>
                  <a:pt x="46033" y="0"/>
                  <a:pt x="44522" y="122"/>
                  <a:pt x="43021" y="156"/>
                </a:cubicBezTo>
                <a:cubicBezTo>
                  <a:pt x="41275" y="198"/>
                  <a:pt x="39533" y="410"/>
                  <a:pt x="37787" y="481"/>
                </a:cubicBezTo>
                <a:cubicBezTo>
                  <a:pt x="35903" y="558"/>
                  <a:pt x="34014" y="544"/>
                  <a:pt x="32128" y="597"/>
                </a:cubicBezTo>
                <a:cubicBezTo>
                  <a:pt x="30086" y="652"/>
                  <a:pt x="28045" y="775"/>
                  <a:pt x="26004" y="802"/>
                </a:cubicBezTo>
                <a:cubicBezTo>
                  <a:pt x="25279" y="811"/>
                  <a:pt x="24554" y="815"/>
                  <a:pt x="23829" y="815"/>
                </a:cubicBezTo>
                <a:cubicBezTo>
                  <a:pt x="22050" y="815"/>
                  <a:pt x="20271" y="794"/>
                  <a:pt x="18491" y="794"/>
                </a:cubicBezTo>
                <a:cubicBezTo>
                  <a:pt x="18476" y="794"/>
                  <a:pt x="18461" y="794"/>
                  <a:pt x="18446" y="794"/>
                </a:cubicBezTo>
                <a:cubicBezTo>
                  <a:pt x="17117" y="794"/>
                  <a:pt x="15785" y="836"/>
                  <a:pt x="14456" y="836"/>
                </a:cubicBezTo>
                <a:cubicBezTo>
                  <a:pt x="13722" y="836"/>
                  <a:pt x="12990" y="824"/>
                  <a:pt x="12258" y="784"/>
                </a:cubicBezTo>
                <a:cubicBezTo>
                  <a:pt x="11337" y="734"/>
                  <a:pt x="10406" y="635"/>
                  <a:pt x="9495" y="635"/>
                </a:cubicBezTo>
                <a:cubicBezTo>
                  <a:pt x="8177" y="635"/>
                  <a:pt x="6899" y="841"/>
                  <a:pt x="5741" y="1696"/>
                </a:cubicBezTo>
                <a:cubicBezTo>
                  <a:pt x="4575" y="2557"/>
                  <a:pt x="2785" y="2871"/>
                  <a:pt x="2375" y="4426"/>
                </a:cubicBezTo>
                <a:cubicBezTo>
                  <a:pt x="2023" y="5758"/>
                  <a:pt x="1351" y="6950"/>
                  <a:pt x="1054" y="8339"/>
                </a:cubicBezTo>
                <a:cubicBezTo>
                  <a:pt x="638" y="10284"/>
                  <a:pt x="640" y="12186"/>
                  <a:pt x="563" y="14116"/>
                </a:cubicBezTo>
                <a:cubicBezTo>
                  <a:pt x="550" y="14490"/>
                  <a:pt x="855" y="14945"/>
                  <a:pt x="725" y="15233"/>
                </a:cubicBezTo>
                <a:cubicBezTo>
                  <a:pt x="232" y="16323"/>
                  <a:pt x="569" y="17485"/>
                  <a:pt x="295" y="18613"/>
                </a:cubicBezTo>
                <a:cubicBezTo>
                  <a:pt x="0" y="19827"/>
                  <a:pt x="144" y="21173"/>
                  <a:pt x="238" y="22451"/>
                </a:cubicBezTo>
                <a:cubicBezTo>
                  <a:pt x="351" y="23978"/>
                  <a:pt x="491" y="25497"/>
                  <a:pt x="503" y="27033"/>
                </a:cubicBezTo>
                <a:cubicBezTo>
                  <a:pt x="514" y="28313"/>
                  <a:pt x="1098" y="29691"/>
                  <a:pt x="783" y="30850"/>
                </a:cubicBezTo>
                <a:cubicBezTo>
                  <a:pt x="361" y="32406"/>
                  <a:pt x="932" y="33857"/>
                  <a:pt x="779" y="35375"/>
                </a:cubicBezTo>
                <a:cubicBezTo>
                  <a:pt x="673" y="36425"/>
                  <a:pt x="265" y="37620"/>
                  <a:pt x="676" y="38754"/>
                </a:cubicBezTo>
                <a:cubicBezTo>
                  <a:pt x="938" y="39481"/>
                  <a:pt x="521" y="40474"/>
                  <a:pt x="709" y="40899"/>
                </a:cubicBezTo>
                <a:cubicBezTo>
                  <a:pt x="1270" y="42175"/>
                  <a:pt x="947" y="43472"/>
                  <a:pt x="1134" y="44722"/>
                </a:cubicBezTo>
                <a:cubicBezTo>
                  <a:pt x="1532" y="47401"/>
                  <a:pt x="2962" y="49263"/>
                  <a:pt x="4840" y="50985"/>
                </a:cubicBezTo>
                <a:cubicBezTo>
                  <a:pt x="7260" y="53204"/>
                  <a:pt x="10327" y="53087"/>
                  <a:pt x="13242" y="53232"/>
                </a:cubicBezTo>
                <a:cubicBezTo>
                  <a:pt x="14953" y="53317"/>
                  <a:pt x="16666" y="53368"/>
                  <a:pt x="18382" y="53368"/>
                </a:cubicBezTo>
                <a:cubicBezTo>
                  <a:pt x="19897" y="53368"/>
                  <a:pt x="21416" y="53328"/>
                  <a:pt x="22938" y="53235"/>
                </a:cubicBezTo>
                <a:cubicBezTo>
                  <a:pt x="24706" y="53127"/>
                  <a:pt x="26479" y="53102"/>
                  <a:pt x="28254" y="53102"/>
                </a:cubicBezTo>
                <a:cubicBezTo>
                  <a:pt x="29861" y="53102"/>
                  <a:pt x="31470" y="53123"/>
                  <a:pt x="33078" y="53123"/>
                </a:cubicBezTo>
                <a:cubicBezTo>
                  <a:pt x="34790" y="53123"/>
                  <a:pt x="36500" y="53099"/>
                  <a:pt x="38206" y="53000"/>
                </a:cubicBezTo>
                <a:cubicBezTo>
                  <a:pt x="41103" y="52833"/>
                  <a:pt x="44012" y="52803"/>
                  <a:pt x="46911" y="52466"/>
                </a:cubicBezTo>
                <a:cubicBezTo>
                  <a:pt x="53633" y="51683"/>
                  <a:pt x="55614" y="47893"/>
                  <a:pt x="56198" y="42684"/>
                </a:cubicBezTo>
                <a:cubicBezTo>
                  <a:pt x="56631" y="38815"/>
                  <a:pt x="56101" y="34922"/>
                  <a:pt x="55835" y="31037"/>
                </a:cubicBezTo>
                <a:cubicBezTo>
                  <a:pt x="55499" y="26136"/>
                  <a:pt x="55778" y="21220"/>
                  <a:pt x="55869" y="16310"/>
                </a:cubicBezTo>
                <a:cubicBezTo>
                  <a:pt x="55926" y="13180"/>
                  <a:pt x="55879" y="10050"/>
                  <a:pt x="55879" y="6426"/>
                </a:cubicBezTo>
                <a:cubicBezTo>
                  <a:pt x="56088" y="4137"/>
                  <a:pt x="53909" y="961"/>
                  <a:pt x="51141" y="344"/>
                </a:cubicBezTo>
                <a:cubicBezTo>
                  <a:pt x="49950" y="79"/>
                  <a:pt x="48745" y="0"/>
                  <a:pt x="475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7981056" y="4051119"/>
            <a:ext cx="1962866" cy="1851805"/>
          </a:xfrm>
          <a:custGeom>
            <a:avLst/>
            <a:gdLst/>
            <a:ahLst/>
            <a:cxnLst/>
            <a:rect l="l" t="t" r="r" b="b"/>
            <a:pathLst>
              <a:path w="56362" h="53173" extrusionOk="0">
                <a:moveTo>
                  <a:pt x="30040" y="1755"/>
                </a:moveTo>
                <a:cubicBezTo>
                  <a:pt x="30502" y="1755"/>
                  <a:pt x="30963" y="1759"/>
                  <a:pt x="31423" y="1766"/>
                </a:cubicBezTo>
                <a:cubicBezTo>
                  <a:pt x="31820" y="1772"/>
                  <a:pt x="32217" y="1774"/>
                  <a:pt x="32615" y="1774"/>
                </a:cubicBezTo>
                <a:cubicBezTo>
                  <a:pt x="33492" y="1774"/>
                  <a:pt x="34370" y="1764"/>
                  <a:pt x="35249" y="1764"/>
                </a:cubicBezTo>
                <a:cubicBezTo>
                  <a:pt x="36705" y="1764"/>
                  <a:pt x="38162" y="1792"/>
                  <a:pt x="39619" y="1941"/>
                </a:cubicBezTo>
                <a:cubicBezTo>
                  <a:pt x="40986" y="2081"/>
                  <a:pt x="42367" y="2116"/>
                  <a:pt x="43749" y="2116"/>
                </a:cubicBezTo>
                <a:cubicBezTo>
                  <a:pt x="44788" y="2116"/>
                  <a:pt x="45828" y="2096"/>
                  <a:pt x="46865" y="2088"/>
                </a:cubicBezTo>
                <a:cubicBezTo>
                  <a:pt x="46876" y="2088"/>
                  <a:pt x="46886" y="2088"/>
                  <a:pt x="46897" y="2088"/>
                </a:cubicBezTo>
                <a:cubicBezTo>
                  <a:pt x="48694" y="2088"/>
                  <a:pt x="50014" y="3216"/>
                  <a:pt x="51539" y="3867"/>
                </a:cubicBezTo>
                <a:cubicBezTo>
                  <a:pt x="54484" y="5125"/>
                  <a:pt x="54810" y="7685"/>
                  <a:pt x="54852" y="10400"/>
                </a:cubicBezTo>
                <a:cubicBezTo>
                  <a:pt x="54890" y="12720"/>
                  <a:pt x="54852" y="15035"/>
                  <a:pt x="54778" y="17356"/>
                </a:cubicBezTo>
                <a:cubicBezTo>
                  <a:pt x="54604" y="22615"/>
                  <a:pt x="54784" y="27894"/>
                  <a:pt x="54429" y="33136"/>
                </a:cubicBezTo>
                <a:cubicBezTo>
                  <a:pt x="54134" y="37479"/>
                  <a:pt x="54545" y="41829"/>
                  <a:pt x="54065" y="46137"/>
                </a:cubicBezTo>
                <a:cubicBezTo>
                  <a:pt x="53907" y="47539"/>
                  <a:pt x="52910" y="48843"/>
                  <a:pt x="51586" y="49650"/>
                </a:cubicBezTo>
                <a:cubicBezTo>
                  <a:pt x="50458" y="50338"/>
                  <a:pt x="49291" y="50943"/>
                  <a:pt x="47985" y="50943"/>
                </a:cubicBezTo>
                <a:cubicBezTo>
                  <a:pt x="47663" y="50943"/>
                  <a:pt x="47332" y="50906"/>
                  <a:pt x="46991" y="50824"/>
                </a:cubicBezTo>
                <a:cubicBezTo>
                  <a:pt x="44383" y="50824"/>
                  <a:pt x="41775" y="50810"/>
                  <a:pt x="39167" y="50810"/>
                </a:cubicBezTo>
                <a:cubicBezTo>
                  <a:pt x="37332" y="50810"/>
                  <a:pt x="35497" y="50817"/>
                  <a:pt x="33662" y="50841"/>
                </a:cubicBezTo>
                <a:cubicBezTo>
                  <a:pt x="31395" y="50869"/>
                  <a:pt x="29129" y="51059"/>
                  <a:pt x="26865" y="51206"/>
                </a:cubicBezTo>
                <a:cubicBezTo>
                  <a:pt x="23186" y="51447"/>
                  <a:pt x="19509" y="51911"/>
                  <a:pt x="15832" y="51911"/>
                </a:cubicBezTo>
                <a:cubicBezTo>
                  <a:pt x="15803" y="51911"/>
                  <a:pt x="15774" y="51911"/>
                  <a:pt x="15745" y="51911"/>
                </a:cubicBezTo>
                <a:cubicBezTo>
                  <a:pt x="12104" y="51904"/>
                  <a:pt x="8385" y="51657"/>
                  <a:pt x="5101" y="49827"/>
                </a:cubicBezTo>
                <a:cubicBezTo>
                  <a:pt x="3783" y="49092"/>
                  <a:pt x="3024" y="47711"/>
                  <a:pt x="2396" y="46244"/>
                </a:cubicBezTo>
                <a:cubicBezTo>
                  <a:pt x="960" y="42886"/>
                  <a:pt x="1556" y="39387"/>
                  <a:pt x="1541" y="35963"/>
                </a:cubicBezTo>
                <a:cubicBezTo>
                  <a:pt x="1525" y="32371"/>
                  <a:pt x="1594" y="28774"/>
                  <a:pt x="1525" y="25179"/>
                </a:cubicBezTo>
                <a:cubicBezTo>
                  <a:pt x="1481" y="22913"/>
                  <a:pt x="1481" y="20646"/>
                  <a:pt x="1456" y="18380"/>
                </a:cubicBezTo>
                <a:cubicBezTo>
                  <a:pt x="1433" y="16401"/>
                  <a:pt x="1134" y="14376"/>
                  <a:pt x="1453" y="12453"/>
                </a:cubicBezTo>
                <a:cubicBezTo>
                  <a:pt x="1793" y="10396"/>
                  <a:pt x="1031" y="8274"/>
                  <a:pt x="2247" y="6237"/>
                </a:cubicBezTo>
                <a:cubicBezTo>
                  <a:pt x="3530" y="4086"/>
                  <a:pt x="5369" y="3060"/>
                  <a:pt x="7645" y="2723"/>
                </a:cubicBezTo>
                <a:cubicBezTo>
                  <a:pt x="9703" y="2418"/>
                  <a:pt x="11811" y="2008"/>
                  <a:pt x="13870" y="2008"/>
                </a:cubicBezTo>
                <a:cubicBezTo>
                  <a:pt x="14339" y="2008"/>
                  <a:pt x="14805" y="2029"/>
                  <a:pt x="15267" y="2077"/>
                </a:cubicBezTo>
                <a:cubicBezTo>
                  <a:pt x="15832" y="2137"/>
                  <a:pt x="16393" y="2160"/>
                  <a:pt x="16951" y="2160"/>
                </a:cubicBezTo>
                <a:cubicBezTo>
                  <a:pt x="19004" y="2160"/>
                  <a:pt x="21016" y="1843"/>
                  <a:pt x="23055" y="1839"/>
                </a:cubicBezTo>
                <a:cubicBezTo>
                  <a:pt x="25372" y="1834"/>
                  <a:pt x="27718" y="1755"/>
                  <a:pt x="30040" y="1755"/>
                </a:cubicBezTo>
                <a:close/>
                <a:moveTo>
                  <a:pt x="32553" y="0"/>
                </a:moveTo>
                <a:cubicBezTo>
                  <a:pt x="32255" y="0"/>
                  <a:pt x="31957" y="8"/>
                  <a:pt x="31658" y="27"/>
                </a:cubicBezTo>
                <a:cubicBezTo>
                  <a:pt x="30249" y="119"/>
                  <a:pt x="28827" y="325"/>
                  <a:pt x="27424" y="325"/>
                </a:cubicBezTo>
                <a:cubicBezTo>
                  <a:pt x="27063" y="325"/>
                  <a:pt x="26703" y="312"/>
                  <a:pt x="26345" y="279"/>
                </a:cubicBezTo>
                <a:cubicBezTo>
                  <a:pt x="25617" y="213"/>
                  <a:pt x="24890" y="197"/>
                  <a:pt x="24163" y="197"/>
                </a:cubicBezTo>
                <a:cubicBezTo>
                  <a:pt x="23488" y="197"/>
                  <a:pt x="22813" y="211"/>
                  <a:pt x="22138" y="211"/>
                </a:cubicBezTo>
                <a:cubicBezTo>
                  <a:pt x="21189" y="211"/>
                  <a:pt x="20239" y="183"/>
                  <a:pt x="19288" y="53"/>
                </a:cubicBezTo>
                <a:cubicBezTo>
                  <a:pt x="19041" y="19"/>
                  <a:pt x="18791" y="5"/>
                  <a:pt x="18540" y="5"/>
                </a:cubicBezTo>
                <a:cubicBezTo>
                  <a:pt x="17401" y="5"/>
                  <a:pt x="16223" y="297"/>
                  <a:pt x="15066" y="378"/>
                </a:cubicBezTo>
                <a:cubicBezTo>
                  <a:pt x="11733" y="613"/>
                  <a:pt x="8406" y="748"/>
                  <a:pt x="5114" y="1517"/>
                </a:cubicBezTo>
                <a:cubicBezTo>
                  <a:pt x="2950" y="2022"/>
                  <a:pt x="1038" y="4112"/>
                  <a:pt x="598" y="6227"/>
                </a:cubicBezTo>
                <a:cubicBezTo>
                  <a:pt x="69" y="8765"/>
                  <a:pt x="246" y="11357"/>
                  <a:pt x="134" y="13919"/>
                </a:cubicBezTo>
                <a:cubicBezTo>
                  <a:pt x="2" y="16907"/>
                  <a:pt x="233" y="19909"/>
                  <a:pt x="256" y="22906"/>
                </a:cubicBezTo>
                <a:cubicBezTo>
                  <a:pt x="288" y="26703"/>
                  <a:pt x="221" y="30502"/>
                  <a:pt x="285" y="34298"/>
                </a:cubicBezTo>
                <a:cubicBezTo>
                  <a:pt x="343" y="37702"/>
                  <a:pt x="0" y="41121"/>
                  <a:pt x="599" y="44397"/>
                </a:cubicBezTo>
                <a:cubicBezTo>
                  <a:pt x="595" y="47203"/>
                  <a:pt x="2155" y="50646"/>
                  <a:pt x="3924" y="51333"/>
                </a:cubicBezTo>
                <a:cubicBezTo>
                  <a:pt x="6260" y="52244"/>
                  <a:pt x="8752" y="52737"/>
                  <a:pt x="11222" y="52994"/>
                </a:cubicBezTo>
                <a:cubicBezTo>
                  <a:pt x="12488" y="53126"/>
                  <a:pt x="13757" y="53173"/>
                  <a:pt x="15027" y="53173"/>
                </a:cubicBezTo>
                <a:cubicBezTo>
                  <a:pt x="17798" y="53173"/>
                  <a:pt x="20576" y="52950"/>
                  <a:pt x="23349" y="52898"/>
                </a:cubicBezTo>
                <a:cubicBezTo>
                  <a:pt x="29042" y="52793"/>
                  <a:pt x="34736" y="52771"/>
                  <a:pt x="40430" y="52705"/>
                </a:cubicBezTo>
                <a:cubicBezTo>
                  <a:pt x="40517" y="52704"/>
                  <a:pt x="40603" y="52704"/>
                  <a:pt x="40689" y="52704"/>
                </a:cubicBezTo>
                <a:cubicBezTo>
                  <a:pt x="42253" y="52704"/>
                  <a:pt x="43815" y="52851"/>
                  <a:pt x="45378" y="52851"/>
                </a:cubicBezTo>
                <a:cubicBezTo>
                  <a:pt x="46722" y="52851"/>
                  <a:pt x="48067" y="52742"/>
                  <a:pt x="49414" y="52335"/>
                </a:cubicBezTo>
                <a:cubicBezTo>
                  <a:pt x="51775" y="51622"/>
                  <a:pt x="53725" y="50534"/>
                  <a:pt x="54867" y="48297"/>
                </a:cubicBezTo>
                <a:cubicBezTo>
                  <a:pt x="56232" y="45624"/>
                  <a:pt x="55478" y="42653"/>
                  <a:pt x="55953" y="39848"/>
                </a:cubicBezTo>
                <a:cubicBezTo>
                  <a:pt x="56100" y="38981"/>
                  <a:pt x="55781" y="38034"/>
                  <a:pt x="55934" y="37169"/>
                </a:cubicBezTo>
                <a:cubicBezTo>
                  <a:pt x="56287" y="35171"/>
                  <a:pt x="55877" y="33165"/>
                  <a:pt x="56136" y="31178"/>
                </a:cubicBezTo>
                <a:cubicBezTo>
                  <a:pt x="56312" y="29824"/>
                  <a:pt x="56041" y="28479"/>
                  <a:pt x="56191" y="27109"/>
                </a:cubicBezTo>
                <a:cubicBezTo>
                  <a:pt x="56362" y="25567"/>
                  <a:pt x="56184" y="23982"/>
                  <a:pt x="56116" y="22417"/>
                </a:cubicBezTo>
                <a:cubicBezTo>
                  <a:pt x="56065" y="21231"/>
                  <a:pt x="55712" y="20005"/>
                  <a:pt x="55917" y="18874"/>
                </a:cubicBezTo>
                <a:cubicBezTo>
                  <a:pt x="56297" y="16793"/>
                  <a:pt x="56205" y="14716"/>
                  <a:pt x="56251" y="12638"/>
                </a:cubicBezTo>
                <a:cubicBezTo>
                  <a:pt x="56281" y="11308"/>
                  <a:pt x="55964" y="9969"/>
                  <a:pt x="56020" y="8644"/>
                </a:cubicBezTo>
                <a:cubicBezTo>
                  <a:pt x="56080" y="7217"/>
                  <a:pt x="55619" y="5990"/>
                  <a:pt x="54950" y="4824"/>
                </a:cubicBezTo>
                <a:cubicBezTo>
                  <a:pt x="53903" y="2998"/>
                  <a:pt x="52217" y="1928"/>
                  <a:pt x="50309" y="1182"/>
                </a:cubicBezTo>
                <a:cubicBezTo>
                  <a:pt x="48791" y="587"/>
                  <a:pt x="47237" y="123"/>
                  <a:pt x="45618" y="123"/>
                </a:cubicBezTo>
                <a:cubicBezTo>
                  <a:pt x="45259" y="123"/>
                  <a:pt x="44897" y="146"/>
                  <a:pt x="44532" y="195"/>
                </a:cubicBezTo>
                <a:cubicBezTo>
                  <a:pt x="43859" y="285"/>
                  <a:pt x="43187" y="317"/>
                  <a:pt x="42516" y="317"/>
                </a:cubicBezTo>
                <a:cubicBezTo>
                  <a:pt x="40907" y="317"/>
                  <a:pt x="39299" y="134"/>
                  <a:pt x="37686" y="134"/>
                </a:cubicBezTo>
                <a:cubicBezTo>
                  <a:pt x="37463" y="134"/>
                  <a:pt x="37240" y="138"/>
                  <a:pt x="37016" y="146"/>
                </a:cubicBezTo>
                <a:cubicBezTo>
                  <a:pt x="36846" y="152"/>
                  <a:pt x="36676" y="154"/>
                  <a:pt x="36505" y="154"/>
                </a:cubicBezTo>
                <a:cubicBezTo>
                  <a:pt x="35196" y="154"/>
                  <a:pt x="33876" y="0"/>
                  <a:pt x="325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4012767" y="4052024"/>
            <a:ext cx="1961264" cy="1841079"/>
          </a:xfrm>
          <a:custGeom>
            <a:avLst/>
            <a:gdLst/>
            <a:ahLst/>
            <a:cxnLst/>
            <a:rect l="l" t="t" r="r" b="b"/>
            <a:pathLst>
              <a:path w="56316" h="52865" extrusionOk="0">
                <a:moveTo>
                  <a:pt x="41357" y="1469"/>
                </a:moveTo>
                <a:cubicBezTo>
                  <a:pt x="42578" y="1469"/>
                  <a:pt x="43801" y="1542"/>
                  <a:pt x="45026" y="1744"/>
                </a:cubicBezTo>
                <a:cubicBezTo>
                  <a:pt x="45452" y="1815"/>
                  <a:pt x="45889" y="1829"/>
                  <a:pt x="46327" y="1829"/>
                </a:cubicBezTo>
                <a:cubicBezTo>
                  <a:pt x="46604" y="1829"/>
                  <a:pt x="46881" y="1823"/>
                  <a:pt x="47158" y="1823"/>
                </a:cubicBezTo>
                <a:cubicBezTo>
                  <a:pt x="47587" y="1823"/>
                  <a:pt x="48014" y="1836"/>
                  <a:pt x="48432" y="1903"/>
                </a:cubicBezTo>
                <a:cubicBezTo>
                  <a:pt x="49535" y="2080"/>
                  <a:pt x="50553" y="2585"/>
                  <a:pt x="51525" y="3187"/>
                </a:cubicBezTo>
                <a:cubicBezTo>
                  <a:pt x="54292" y="4900"/>
                  <a:pt x="53969" y="7871"/>
                  <a:pt x="54156" y="10383"/>
                </a:cubicBezTo>
                <a:cubicBezTo>
                  <a:pt x="54466" y="14551"/>
                  <a:pt x="54144" y="18762"/>
                  <a:pt x="54163" y="22953"/>
                </a:cubicBezTo>
                <a:cubicBezTo>
                  <a:pt x="54175" y="25611"/>
                  <a:pt x="54449" y="28272"/>
                  <a:pt x="54385" y="30927"/>
                </a:cubicBezTo>
                <a:cubicBezTo>
                  <a:pt x="54294" y="34811"/>
                  <a:pt x="55156" y="38660"/>
                  <a:pt x="54668" y="42556"/>
                </a:cubicBezTo>
                <a:cubicBezTo>
                  <a:pt x="54108" y="47031"/>
                  <a:pt x="53022" y="49446"/>
                  <a:pt x="48179" y="50620"/>
                </a:cubicBezTo>
                <a:cubicBezTo>
                  <a:pt x="46729" y="50971"/>
                  <a:pt x="45213" y="50994"/>
                  <a:pt x="43700" y="50994"/>
                </a:cubicBezTo>
                <a:cubicBezTo>
                  <a:pt x="43470" y="50994"/>
                  <a:pt x="43241" y="50994"/>
                  <a:pt x="43012" y="50994"/>
                </a:cubicBezTo>
                <a:cubicBezTo>
                  <a:pt x="42904" y="50994"/>
                  <a:pt x="42795" y="50994"/>
                  <a:pt x="42687" y="50994"/>
                </a:cubicBezTo>
                <a:cubicBezTo>
                  <a:pt x="40044" y="51002"/>
                  <a:pt x="37402" y="51219"/>
                  <a:pt x="34758" y="51297"/>
                </a:cubicBezTo>
                <a:cubicBezTo>
                  <a:pt x="32498" y="51363"/>
                  <a:pt x="30237" y="51355"/>
                  <a:pt x="27976" y="51385"/>
                </a:cubicBezTo>
                <a:cubicBezTo>
                  <a:pt x="24958" y="51426"/>
                  <a:pt x="21936" y="51375"/>
                  <a:pt x="18925" y="51538"/>
                </a:cubicBezTo>
                <a:cubicBezTo>
                  <a:pt x="17653" y="51607"/>
                  <a:pt x="16384" y="51656"/>
                  <a:pt x="15120" y="51656"/>
                </a:cubicBezTo>
                <a:cubicBezTo>
                  <a:pt x="11884" y="51656"/>
                  <a:pt x="8685" y="51336"/>
                  <a:pt x="5583" y="50222"/>
                </a:cubicBezTo>
                <a:cubicBezTo>
                  <a:pt x="3329" y="49413"/>
                  <a:pt x="2430" y="47402"/>
                  <a:pt x="2055" y="45163"/>
                </a:cubicBezTo>
                <a:cubicBezTo>
                  <a:pt x="1879" y="44120"/>
                  <a:pt x="1778" y="43064"/>
                  <a:pt x="1641" y="42013"/>
                </a:cubicBezTo>
                <a:lnTo>
                  <a:pt x="1712" y="42004"/>
                </a:lnTo>
                <a:cubicBezTo>
                  <a:pt x="1712" y="38378"/>
                  <a:pt x="1560" y="34744"/>
                  <a:pt x="1755" y="31126"/>
                </a:cubicBezTo>
                <a:cubicBezTo>
                  <a:pt x="1950" y="27508"/>
                  <a:pt x="1697" y="23884"/>
                  <a:pt x="1963" y="20288"/>
                </a:cubicBezTo>
                <a:cubicBezTo>
                  <a:pt x="2164" y="17577"/>
                  <a:pt x="2267" y="14849"/>
                  <a:pt x="2249" y="12158"/>
                </a:cubicBezTo>
                <a:cubicBezTo>
                  <a:pt x="2234" y="9900"/>
                  <a:pt x="2805" y="7959"/>
                  <a:pt x="3564" y="5940"/>
                </a:cubicBezTo>
                <a:cubicBezTo>
                  <a:pt x="4277" y="4043"/>
                  <a:pt x="6015" y="3717"/>
                  <a:pt x="7531" y="2948"/>
                </a:cubicBezTo>
                <a:cubicBezTo>
                  <a:pt x="8435" y="2489"/>
                  <a:pt x="9359" y="2428"/>
                  <a:pt x="10285" y="2428"/>
                </a:cubicBezTo>
                <a:cubicBezTo>
                  <a:pt x="10621" y="2428"/>
                  <a:pt x="10958" y="2436"/>
                  <a:pt x="11294" y="2436"/>
                </a:cubicBezTo>
                <a:cubicBezTo>
                  <a:pt x="11667" y="2436"/>
                  <a:pt x="12039" y="2426"/>
                  <a:pt x="12410" y="2384"/>
                </a:cubicBezTo>
                <a:cubicBezTo>
                  <a:pt x="13458" y="2265"/>
                  <a:pt x="14505" y="2224"/>
                  <a:pt x="15551" y="2224"/>
                </a:cubicBezTo>
                <a:cubicBezTo>
                  <a:pt x="17490" y="2224"/>
                  <a:pt x="19424" y="2365"/>
                  <a:pt x="21349" y="2414"/>
                </a:cubicBezTo>
                <a:cubicBezTo>
                  <a:pt x="22520" y="2443"/>
                  <a:pt x="23697" y="2472"/>
                  <a:pt x="24870" y="2472"/>
                </a:cubicBezTo>
                <a:cubicBezTo>
                  <a:pt x="26049" y="2472"/>
                  <a:pt x="27225" y="2443"/>
                  <a:pt x="28384" y="2355"/>
                </a:cubicBezTo>
                <a:cubicBezTo>
                  <a:pt x="30715" y="2180"/>
                  <a:pt x="33057" y="1974"/>
                  <a:pt x="35393" y="1806"/>
                </a:cubicBezTo>
                <a:cubicBezTo>
                  <a:pt x="37378" y="1663"/>
                  <a:pt x="39366" y="1469"/>
                  <a:pt x="41357" y="1469"/>
                </a:cubicBezTo>
                <a:close/>
                <a:moveTo>
                  <a:pt x="44359" y="0"/>
                </a:moveTo>
                <a:cubicBezTo>
                  <a:pt x="42758" y="0"/>
                  <a:pt x="41151" y="99"/>
                  <a:pt x="39554" y="114"/>
                </a:cubicBezTo>
                <a:cubicBezTo>
                  <a:pt x="37112" y="135"/>
                  <a:pt x="34669" y="378"/>
                  <a:pt x="32228" y="378"/>
                </a:cubicBezTo>
                <a:cubicBezTo>
                  <a:pt x="32087" y="378"/>
                  <a:pt x="31946" y="377"/>
                  <a:pt x="31805" y="376"/>
                </a:cubicBezTo>
                <a:cubicBezTo>
                  <a:pt x="31643" y="374"/>
                  <a:pt x="31482" y="373"/>
                  <a:pt x="31320" y="373"/>
                </a:cubicBezTo>
                <a:cubicBezTo>
                  <a:pt x="28819" y="373"/>
                  <a:pt x="26338" y="605"/>
                  <a:pt x="23861" y="843"/>
                </a:cubicBezTo>
                <a:cubicBezTo>
                  <a:pt x="22166" y="1006"/>
                  <a:pt x="20472" y="1129"/>
                  <a:pt x="18781" y="1129"/>
                </a:cubicBezTo>
                <a:cubicBezTo>
                  <a:pt x="18262" y="1129"/>
                  <a:pt x="17743" y="1117"/>
                  <a:pt x="17224" y="1092"/>
                </a:cubicBezTo>
                <a:cubicBezTo>
                  <a:pt x="16175" y="1039"/>
                  <a:pt x="15130" y="1012"/>
                  <a:pt x="14086" y="1012"/>
                </a:cubicBezTo>
                <a:cubicBezTo>
                  <a:pt x="12243" y="1012"/>
                  <a:pt x="10404" y="1097"/>
                  <a:pt x="8557" y="1282"/>
                </a:cubicBezTo>
                <a:cubicBezTo>
                  <a:pt x="5749" y="1565"/>
                  <a:pt x="3573" y="2824"/>
                  <a:pt x="2020" y="5090"/>
                </a:cubicBezTo>
                <a:cubicBezTo>
                  <a:pt x="565" y="7212"/>
                  <a:pt x="544" y="9708"/>
                  <a:pt x="538" y="12176"/>
                </a:cubicBezTo>
                <a:cubicBezTo>
                  <a:pt x="533" y="15349"/>
                  <a:pt x="524" y="18523"/>
                  <a:pt x="494" y="21698"/>
                </a:cubicBezTo>
                <a:cubicBezTo>
                  <a:pt x="455" y="25806"/>
                  <a:pt x="472" y="29918"/>
                  <a:pt x="322" y="34021"/>
                </a:cubicBezTo>
                <a:cubicBezTo>
                  <a:pt x="171" y="38185"/>
                  <a:pt x="0" y="42350"/>
                  <a:pt x="967" y="46430"/>
                </a:cubicBezTo>
                <a:cubicBezTo>
                  <a:pt x="1274" y="47725"/>
                  <a:pt x="1658" y="49082"/>
                  <a:pt x="2781" y="50073"/>
                </a:cubicBezTo>
                <a:cubicBezTo>
                  <a:pt x="5527" y="52502"/>
                  <a:pt x="8994" y="52459"/>
                  <a:pt x="12285" y="52784"/>
                </a:cubicBezTo>
                <a:cubicBezTo>
                  <a:pt x="12881" y="52843"/>
                  <a:pt x="13480" y="52865"/>
                  <a:pt x="14082" y="52865"/>
                </a:cubicBezTo>
                <a:cubicBezTo>
                  <a:pt x="15922" y="52865"/>
                  <a:pt x="17781" y="52656"/>
                  <a:pt x="19627" y="52640"/>
                </a:cubicBezTo>
                <a:cubicBezTo>
                  <a:pt x="20217" y="52635"/>
                  <a:pt x="20807" y="52633"/>
                  <a:pt x="21397" y="52633"/>
                </a:cubicBezTo>
                <a:cubicBezTo>
                  <a:pt x="23461" y="52633"/>
                  <a:pt x="25525" y="52657"/>
                  <a:pt x="27588" y="52657"/>
                </a:cubicBezTo>
                <a:cubicBezTo>
                  <a:pt x="28506" y="52657"/>
                  <a:pt x="29425" y="52652"/>
                  <a:pt x="30343" y="52639"/>
                </a:cubicBezTo>
                <a:cubicBezTo>
                  <a:pt x="34469" y="52579"/>
                  <a:pt x="38591" y="52365"/>
                  <a:pt x="42717" y="52339"/>
                </a:cubicBezTo>
                <a:cubicBezTo>
                  <a:pt x="44982" y="52326"/>
                  <a:pt x="47212" y="52194"/>
                  <a:pt x="49446" y="51793"/>
                </a:cubicBezTo>
                <a:cubicBezTo>
                  <a:pt x="51303" y="51459"/>
                  <a:pt x="52955" y="50854"/>
                  <a:pt x="54153" y="49325"/>
                </a:cubicBezTo>
                <a:cubicBezTo>
                  <a:pt x="54830" y="48458"/>
                  <a:pt x="55080" y="47412"/>
                  <a:pt x="55352" y="46379"/>
                </a:cubicBezTo>
                <a:cubicBezTo>
                  <a:pt x="55514" y="45773"/>
                  <a:pt x="56315" y="45225"/>
                  <a:pt x="56007" y="44672"/>
                </a:cubicBezTo>
                <a:cubicBezTo>
                  <a:pt x="55393" y="43575"/>
                  <a:pt x="56013" y="42529"/>
                  <a:pt x="56099" y="41569"/>
                </a:cubicBezTo>
                <a:cubicBezTo>
                  <a:pt x="56282" y="39563"/>
                  <a:pt x="56108" y="37576"/>
                  <a:pt x="56061" y="35604"/>
                </a:cubicBezTo>
                <a:cubicBezTo>
                  <a:pt x="56026" y="34203"/>
                  <a:pt x="55584" y="32757"/>
                  <a:pt x="55695" y="31333"/>
                </a:cubicBezTo>
                <a:cubicBezTo>
                  <a:pt x="55815" y="29816"/>
                  <a:pt x="55686" y="28297"/>
                  <a:pt x="55694" y="26797"/>
                </a:cubicBezTo>
                <a:cubicBezTo>
                  <a:pt x="55725" y="21196"/>
                  <a:pt x="55409" y="15594"/>
                  <a:pt x="55572" y="9868"/>
                </a:cubicBezTo>
                <a:cubicBezTo>
                  <a:pt x="55486" y="9136"/>
                  <a:pt x="55382" y="8287"/>
                  <a:pt x="55286" y="7436"/>
                </a:cubicBezTo>
                <a:cubicBezTo>
                  <a:pt x="54848" y="3577"/>
                  <a:pt x="52956" y="1596"/>
                  <a:pt x="49746" y="648"/>
                </a:cubicBezTo>
                <a:cubicBezTo>
                  <a:pt x="47977" y="127"/>
                  <a:pt x="46173" y="0"/>
                  <a:pt x="443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5995588" y="4055158"/>
            <a:ext cx="1970841" cy="1808134"/>
          </a:xfrm>
          <a:custGeom>
            <a:avLst/>
            <a:gdLst/>
            <a:ahLst/>
            <a:cxnLst/>
            <a:rect l="l" t="t" r="r" b="b"/>
            <a:pathLst>
              <a:path w="56591" h="51919" extrusionOk="0">
                <a:moveTo>
                  <a:pt x="35166" y="1505"/>
                </a:moveTo>
                <a:cubicBezTo>
                  <a:pt x="35763" y="1505"/>
                  <a:pt x="36360" y="1512"/>
                  <a:pt x="36957" y="1529"/>
                </a:cubicBezTo>
                <a:cubicBezTo>
                  <a:pt x="40619" y="1633"/>
                  <a:pt x="44295" y="1818"/>
                  <a:pt x="47923" y="2295"/>
                </a:cubicBezTo>
                <a:cubicBezTo>
                  <a:pt x="51871" y="2816"/>
                  <a:pt x="55170" y="5714"/>
                  <a:pt x="54851" y="10530"/>
                </a:cubicBezTo>
                <a:cubicBezTo>
                  <a:pt x="54590" y="14450"/>
                  <a:pt x="54710" y="18398"/>
                  <a:pt x="54684" y="22333"/>
                </a:cubicBezTo>
                <a:cubicBezTo>
                  <a:pt x="54665" y="25307"/>
                  <a:pt x="54738" y="28281"/>
                  <a:pt x="54669" y="31253"/>
                </a:cubicBezTo>
                <a:cubicBezTo>
                  <a:pt x="54594" y="34402"/>
                  <a:pt x="54433" y="37552"/>
                  <a:pt x="54241" y="40696"/>
                </a:cubicBezTo>
                <a:cubicBezTo>
                  <a:pt x="54150" y="42207"/>
                  <a:pt x="54325" y="43757"/>
                  <a:pt x="53759" y="45220"/>
                </a:cubicBezTo>
                <a:cubicBezTo>
                  <a:pt x="52875" y="47499"/>
                  <a:pt x="51381" y="49130"/>
                  <a:pt x="48910" y="49668"/>
                </a:cubicBezTo>
                <a:cubicBezTo>
                  <a:pt x="46907" y="50103"/>
                  <a:pt x="44872" y="50474"/>
                  <a:pt x="42840" y="50474"/>
                </a:cubicBezTo>
                <a:cubicBezTo>
                  <a:pt x="42137" y="50474"/>
                  <a:pt x="41434" y="50429"/>
                  <a:pt x="40733" y="50328"/>
                </a:cubicBezTo>
                <a:cubicBezTo>
                  <a:pt x="39105" y="50092"/>
                  <a:pt x="37481" y="50018"/>
                  <a:pt x="35860" y="50018"/>
                </a:cubicBezTo>
                <a:cubicBezTo>
                  <a:pt x="34389" y="50018"/>
                  <a:pt x="32919" y="50079"/>
                  <a:pt x="31451" y="50138"/>
                </a:cubicBezTo>
                <a:cubicBezTo>
                  <a:pt x="28936" y="50240"/>
                  <a:pt x="26429" y="50205"/>
                  <a:pt x="23916" y="50223"/>
                </a:cubicBezTo>
                <a:cubicBezTo>
                  <a:pt x="22296" y="50235"/>
                  <a:pt x="20676" y="50337"/>
                  <a:pt x="19055" y="50376"/>
                </a:cubicBezTo>
                <a:cubicBezTo>
                  <a:pt x="17539" y="50414"/>
                  <a:pt x="16024" y="50458"/>
                  <a:pt x="14508" y="50458"/>
                </a:cubicBezTo>
                <a:cubicBezTo>
                  <a:pt x="13208" y="50458"/>
                  <a:pt x="11908" y="50425"/>
                  <a:pt x="10608" y="50328"/>
                </a:cubicBezTo>
                <a:cubicBezTo>
                  <a:pt x="9082" y="50213"/>
                  <a:pt x="7555" y="50085"/>
                  <a:pt x="6231" y="49247"/>
                </a:cubicBezTo>
                <a:cubicBezTo>
                  <a:pt x="4635" y="48236"/>
                  <a:pt x="3967" y="46563"/>
                  <a:pt x="3269" y="44906"/>
                </a:cubicBezTo>
                <a:cubicBezTo>
                  <a:pt x="2308" y="42625"/>
                  <a:pt x="2353" y="40171"/>
                  <a:pt x="1938" y="38178"/>
                </a:cubicBezTo>
                <a:cubicBezTo>
                  <a:pt x="1653" y="33074"/>
                  <a:pt x="2171" y="28368"/>
                  <a:pt x="2242" y="23651"/>
                </a:cubicBezTo>
                <a:cubicBezTo>
                  <a:pt x="2273" y="21556"/>
                  <a:pt x="2387" y="19428"/>
                  <a:pt x="1927" y="17342"/>
                </a:cubicBezTo>
                <a:cubicBezTo>
                  <a:pt x="1379" y="14855"/>
                  <a:pt x="1602" y="12400"/>
                  <a:pt x="1977" y="9892"/>
                </a:cubicBezTo>
                <a:cubicBezTo>
                  <a:pt x="2170" y="8592"/>
                  <a:pt x="2384" y="7238"/>
                  <a:pt x="2787" y="6069"/>
                </a:cubicBezTo>
                <a:cubicBezTo>
                  <a:pt x="3351" y="4425"/>
                  <a:pt x="4744" y="3239"/>
                  <a:pt x="6572" y="2737"/>
                </a:cubicBezTo>
                <a:cubicBezTo>
                  <a:pt x="10330" y="1707"/>
                  <a:pt x="14180" y="1765"/>
                  <a:pt x="18018" y="1693"/>
                </a:cubicBezTo>
                <a:cubicBezTo>
                  <a:pt x="18903" y="1677"/>
                  <a:pt x="19789" y="1672"/>
                  <a:pt x="20675" y="1672"/>
                </a:cubicBezTo>
                <a:cubicBezTo>
                  <a:pt x="22215" y="1672"/>
                  <a:pt x="23755" y="1688"/>
                  <a:pt x="25294" y="1688"/>
                </a:cubicBezTo>
                <a:cubicBezTo>
                  <a:pt x="25861" y="1688"/>
                  <a:pt x="26428" y="1686"/>
                  <a:pt x="26995" y="1680"/>
                </a:cubicBezTo>
                <a:cubicBezTo>
                  <a:pt x="29718" y="1652"/>
                  <a:pt x="32444" y="1505"/>
                  <a:pt x="35166" y="1505"/>
                </a:cubicBezTo>
                <a:close/>
                <a:moveTo>
                  <a:pt x="32484" y="0"/>
                </a:moveTo>
                <a:cubicBezTo>
                  <a:pt x="30747" y="0"/>
                  <a:pt x="29011" y="55"/>
                  <a:pt x="27282" y="158"/>
                </a:cubicBezTo>
                <a:cubicBezTo>
                  <a:pt x="26066" y="232"/>
                  <a:pt x="24851" y="247"/>
                  <a:pt x="23636" y="247"/>
                </a:cubicBezTo>
                <a:cubicBezTo>
                  <a:pt x="22774" y="247"/>
                  <a:pt x="21913" y="239"/>
                  <a:pt x="21051" y="239"/>
                </a:cubicBezTo>
                <a:cubicBezTo>
                  <a:pt x="20428" y="239"/>
                  <a:pt x="19805" y="243"/>
                  <a:pt x="19183" y="257"/>
                </a:cubicBezTo>
                <a:cubicBezTo>
                  <a:pt x="15163" y="346"/>
                  <a:pt x="11150" y="308"/>
                  <a:pt x="7204" y="1225"/>
                </a:cubicBezTo>
                <a:cubicBezTo>
                  <a:pt x="5740" y="1565"/>
                  <a:pt x="4226" y="1994"/>
                  <a:pt x="3259" y="3149"/>
                </a:cubicBezTo>
                <a:cubicBezTo>
                  <a:pt x="1691" y="5022"/>
                  <a:pt x="475" y="7060"/>
                  <a:pt x="332" y="9697"/>
                </a:cubicBezTo>
                <a:cubicBezTo>
                  <a:pt x="193" y="12295"/>
                  <a:pt x="55" y="14886"/>
                  <a:pt x="97" y="17486"/>
                </a:cubicBezTo>
                <a:cubicBezTo>
                  <a:pt x="123" y="19029"/>
                  <a:pt x="413" y="20587"/>
                  <a:pt x="273" y="22110"/>
                </a:cubicBezTo>
                <a:cubicBezTo>
                  <a:pt x="0" y="25061"/>
                  <a:pt x="388" y="28004"/>
                  <a:pt x="201" y="30952"/>
                </a:cubicBezTo>
                <a:cubicBezTo>
                  <a:pt x="103" y="32495"/>
                  <a:pt x="428" y="34062"/>
                  <a:pt x="352" y="35609"/>
                </a:cubicBezTo>
                <a:cubicBezTo>
                  <a:pt x="225" y="38201"/>
                  <a:pt x="476" y="40762"/>
                  <a:pt x="1041" y="43258"/>
                </a:cubicBezTo>
                <a:cubicBezTo>
                  <a:pt x="1484" y="45213"/>
                  <a:pt x="1888" y="47297"/>
                  <a:pt x="3516" y="48747"/>
                </a:cubicBezTo>
                <a:cubicBezTo>
                  <a:pt x="5791" y="50770"/>
                  <a:pt x="8447" y="51581"/>
                  <a:pt x="11438" y="51581"/>
                </a:cubicBezTo>
                <a:cubicBezTo>
                  <a:pt x="11623" y="51581"/>
                  <a:pt x="11809" y="51578"/>
                  <a:pt x="11996" y="51572"/>
                </a:cubicBezTo>
                <a:cubicBezTo>
                  <a:pt x="12655" y="51551"/>
                  <a:pt x="13314" y="51543"/>
                  <a:pt x="13973" y="51543"/>
                </a:cubicBezTo>
                <a:cubicBezTo>
                  <a:pt x="16035" y="51543"/>
                  <a:pt x="18100" y="51621"/>
                  <a:pt x="20161" y="51621"/>
                </a:cubicBezTo>
                <a:cubicBezTo>
                  <a:pt x="20856" y="51621"/>
                  <a:pt x="21551" y="51613"/>
                  <a:pt x="22245" y="51589"/>
                </a:cubicBezTo>
                <a:cubicBezTo>
                  <a:pt x="23672" y="51540"/>
                  <a:pt x="25096" y="51518"/>
                  <a:pt x="26520" y="51518"/>
                </a:cubicBezTo>
                <a:cubicBezTo>
                  <a:pt x="29467" y="51518"/>
                  <a:pt x="32411" y="51613"/>
                  <a:pt x="35363" y="51761"/>
                </a:cubicBezTo>
                <a:cubicBezTo>
                  <a:pt x="36926" y="51840"/>
                  <a:pt x="38492" y="51864"/>
                  <a:pt x="40101" y="51864"/>
                </a:cubicBezTo>
                <a:cubicBezTo>
                  <a:pt x="42633" y="51864"/>
                  <a:pt x="45270" y="51804"/>
                  <a:pt x="48169" y="51804"/>
                </a:cubicBezTo>
                <a:cubicBezTo>
                  <a:pt x="48372" y="51883"/>
                  <a:pt x="48579" y="51918"/>
                  <a:pt x="48787" y="51918"/>
                </a:cubicBezTo>
                <a:cubicBezTo>
                  <a:pt x="50000" y="51918"/>
                  <a:pt x="51271" y="50714"/>
                  <a:pt x="52422" y="49876"/>
                </a:cubicBezTo>
                <a:cubicBezTo>
                  <a:pt x="54571" y="48311"/>
                  <a:pt x="55327" y="45713"/>
                  <a:pt x="55447" y="43074"/>
                </a:cubicBezTo>
                <a:cubicBezTo>
                  <a:pt x="55562" y="40514"/>
                  <a:pt x="55488" y="37948"/>
                  <a:pt x="55539" y="35385"/>
                </a:cubicBezTo>
                <a:cubicBezTo>
                  <a:pt x="55577" y="33483"/>
                  <a:pt x="55617" y="31581"/>
                  <a:pt x="55772" y="29684"/>
                </a:cubicBezTo>
                <a:cubicBezTo>
                  <a:pt x="55926" y="27787"/>
                  <a:pt x="55917" y="25897"/>
                  <a:pt x="55842" y="24003"/>
                </a:cubicBezTo>
                <a:cubicBezTo>
                  <a:pt x="55779" y="22415"/>
                  <a:pt x="56058" y="20788"/>
                  <a:pt x="55866" y="19259"/>
                </a:cubicBezTo>
                <a:cubicBezTo>
                  <a:pt x="55598" y="17132"/>
                  <a:pt x="56026" y="15058"/>
                  <a:pt x="55855" y="12963"/>
                </a:cubicBezTo>
                <a:cubicBezTo>
                  <a:pt x="55668" y="10662"/>
                  <a:pt x="56591" y="8384"/>
                  <a:pt x="55572" y="6024"/>
                </a:cubicBezTo>
                <a:cubicBezTo>
                  <a:pt x="54478" y="3487"/>
                  <a:pt x="52631" y="1981"/>
                  <a:pt x="50189" y="1126"/>
                </a:cubicBezTo>
                <a:cubicBezTo>
                  <a:pt x="49237" y="793"/>
                  <a:pt x="48232" y="756"/>
                  <a:pt x="47226" y="756"/>
                </a:cubicBezTo>
                <a:cubicBezTo>
                  <a:pt x="46938" y="756"/>
                  <a:pt x="46650" y="759"/>
                  <a:pt x="46363" y="759"/>
                </a:cubicBezTo>
                <a:cubicBezTo>
                  <a:pt x="45949" y="759"/>
                  <a:pt x="45537" y="752"/>
                  <a:pt x="45132" y="722"/>
                </a:cubicBezTo>
                <a:cubicBezTo>
                  <a:pt x="42619" y="533"/>
                  <a:pt x="40075" y="322"/>
                  <a:pt x="37556" y="160"/>
                </a:cubicBezTo>
                <a:cubicBezTo>
                  <a:pt x="35871" y="52"/>
                  <a:pt x="34177" y="0"/>
                  <a:pt x="324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2026498" y="2194542"/>
            <a:ext cx="1962135" cy="1021483"/>
          </a:xfrm>
          <a:custGeom>
            <a:avLst/>
            <a:gdLst/>
            <a:ahLst/>
            <a:cxnLst/>
            <a:rect l="l" t="t" r="r" b="b"/>
            <a:pathLst>
              <a:path w="56341" h="29331" extrusionOk="0">
                <a:moveTo>
                  <a:pt x="27432" y="1897"/>
                </a:moveTo>
                <a:cubicBezTo>
                  <a:pt x="31103" y="1897"/>
                  <a:pt x="34770" y="2081"/>
                  <a:pt x="38440" y="2096"/>
                </a:cubicBezTo>
                <a:cubicBezTo>
                  <a:pt x="39062" y="2099"/>
                  <a:pt x="39684" y="2100"/>
                  <a:pt x="40306" y="2100"/>
                </a:cubicBezTo>
                <a:cubicBezTo>
                  <a:pt x="41350" y="2100"/>
                  <a:pt x="42394" y="2097"/>
                  <a:pt x="43438" y="2097"/>
                </a:cubicBezTo>
                <a:cubicBezTo>
                  <a:pt x="44942" y="2097"/>
                  <a:pt x="46447" y="2102"/>
                  <a:pt x="47950" y="2129"/>
                </a:cubicBezTo>
                <a:cubicBezTo>
                  <a:pt x="49734" y="2160"/>
                  <a:pt x="51453" y="2731"/>
                  <a:pt x="52786" y="3846"/>
                </a:cubicBezTo>
                <a:cubicBezTo>
                  <a:pt x="53617" y="4541"/>
                  <a:pt x="54539" y="5531"/>
                  <a:pt x="54116" y="7130"/>
                </a:cubicBezTo>
                <a:cubicBezTo>
                  <a:pt x="54116" y="8923"/>
                  <a:pt x="53981" y="10941"/>
                  <a:pt x="54148" y="12934"/>
                </a:cubicBezTo>
                <a:cubicBezTo>
                  <a:pt x="54375" y="15603"/>
                  <a:pt x="54129" y="18234"/>
                  <a:pt x="53794" y="20857"/>
                </a:cubicBezTo>
                <a:cubicBezTo>
                  <a:pt x="53491" y="23231"/>
                  <a:pt x="52491" y="25402"/>
                  <a:pt x="50174" y="26298"/>
                </a:cubicBezTo>
                <a:cubicBezTo>
                  <a:pt x="49518" y="26552"/>
                  <a:pt x="48782" y="26619"/>
                  <a:pt x="48026" y="26619"/>
                </a:cubicBezTo>
                <a:cubicBezTo>
                  <a:pt x="47269" y="26619"/>
                  <a:pt x="46491" y="26552"/>
                  <a:pt x="45749" y="26537"/>
                </a:cubicBezTo>
                <a:cubicBezTo>
                  <a:pt x="45711" y="26537"/>
                  <a:pt x="45673" y="26536"/>
                  <a:pt x="45635" y="26536"/>
                </a:cubicBezTo>
                <a:cubicBezTo>
                  <a:pt x="44302" y="26536"/>
                  <a:pt x="42994" y="26971"/>
                  <a:pt x="41745" y="26971"/>
                </a:cubicBezTo>
                <a:cubicBezTo>
                  <a:pt x="41710" y="26971"/>
                  <a:pt x="41674" y="26971"/>
                  <a:pt x="41639" y="26970"/>
                </a:cubicBezTo>
                <a:cubicBezTo>
                  <a:pt x="41555" y="26968"/>
                  <a:pt x="41472" y="26968"/>
                  <a:pt x="41388" y="26968"/>
                </a:cubicBezTo>
                <a:cubicBezTo>
                  <a:pt x="40815" y="26968"/>
                  <a:pt x="40230" y="27001"/>
                  <a:pt x="39644" y="27001"/>
                </a:cubicBezTo>
                <a:cubicBezTo>
                  <a:pt x="39150" y="27001"/>
                  <a:pt x="38654" y="26977"/>
                  <a:pt x="38163" y="26889"/>
                </a:cubicBezTo>
                <a:cubicBezTo>
                  <a:pt x="37028" y="26685"/>
                  <a:pt x="35898" y="26564"/>
                  <a:pt x="34748" y="26564"/>
                </a:cubicBezTo>
                <a:cubicBezTo>
                  <a:pt x="34118" y="26564"/>
                  <a:pt x="33483" y="26600"/>
                  <a:pt x="32838" y="26680"/>
                </a:cubicBezTo>
                <a:cubicBezTo>
                  <a:pt x="32551" y="26715"/>
                  <a:pt x="32258" y="26728"/>
                  <a:pt x="31961" y="26728"/>
                </a:cubicBezTo>
                <a:cubicBezTo>
                  <a:pt x="31111" y="26728"/>
                  <a:pt x="30230" y="26621"/>
                  <a:pt x="29359" y="26621"/>
                </a:cubicBezTo>
                <a:cubicBezTo>
                  <a:pt x="29295" y="26621"/>
                  <a:pt x="29232" y="26621"/>
                  <a:pt x="29168" y="26623"/>
                </a:cubicBezTo>
                <a:cubicBezTo>
                  <a:pt x="27581" y="26654"/>
                  <a:pt x="26034" y="26865"/>
                  <a:pt x="24466" y="27042"/>
                </a:cubicBezTo>
                <a:cubicBezTo>
                  <a:pt x="23731" y="27125"/>
                  <a:pt x="22991" y="27180"/>
                  <a:pt x="22241" y="27180"/>
                </a:cubicBezTo>
                <a:cubicBezTo>
                  <a:pt x="21746" y="27180"/>
                  <a:pt x="21247" y="27156"/>
                  <a:pt x="20742" y="27100"/>
                </a:cubicBezTo>
                <a:cubicBezTo>
                  <a:pt x="20406" y="27064"/>
                  <a:pt x="20068" y="27049"/>
                  <a:pt x="19729" y="27049"/>
                </a:cubicBezTo>
                <a:cubicBezTo>
                  <a:pt x="18370" y="27049"/>
                  <a:pt x="16986" y="27289"/>
                  <a:pt x="15616" y="27331"/>
                </a:cubicBezTo>
                <a:cubicBezTo>
                  <a:pt x="15503" y="27334"/>
                  <a:pt x="15391" y="27336"/>
                  <a:pt x="15278" y="27336"/>
                </a:cubicBezTo>
                <a:cubicBezTo>
                  <a:pt x="14440" y="27336"/>
                  <a:pt x="13594" y="27254"/>
                  <a:pt x="12760" y="27254"/>
                </a:cubicBezTo>
                <a:cubicBezTo>
                  <a:pt x="12354" y="27254"/>
                  <a:pt x="11951" y="27273"/>
                  <a:pt x="11553" y="27331"/>
                </a:cubicBezTo>
                <a:cubicBezTo>
                  <a:pt x="11392" y="27354"/>
                  <a:pt x="11234" y="27364"/>
                  <a:pt x="11079" y="27364"/>
                </a:cubicBezTo>
                <a:cubicBezTo>
                  <a:pt x="10332" y="27364"/>
                  <a:pt x="9646" y="27134"/>
                  <a:pt x="8934" y="27070"/>
                </a:cubicBezTo>
                <a:cubicBezTo>
                  <a:pt x="7654" y="26957"/>
                  <a:pt x="6367" y="26747"/>
                  <a:pt x="5179" y="25914"/>
                </a:cubicBezTo>
                <a:cubicBezTo>
                  <a:pt x="2613" y="24116"/>
                  <a:pt x="2678" y="21486"/>
                  <a:pt x="2468" y="18849"/>
                </a:cubicBezTo>
                <a:cubicBezTo>
                  <a:pt x="2229" y="15856"/>
                  <a:pt x="1824" y="12855"/>
                  <a:pt x="2371" y="9880"/>
                </a:cubicBezTo>
                <a:cubicBezTo>
                  <a:pt x="2640" y="8411"/>
                  <a:pt x="2640" y="6817"/>
                  <a:pt x="3620" y="5525"/>
                </a:cubicBezTo>
                <a:cubicBezTo>
                  <a:pt x="4347" y="4564"/>
                  <a:pt x="5396" y="4165"/>
                  <a:pt x="6424" y="3623"/>
                </a:cubicBezTo>
                <a:cubicBezTo>
                  <a:pt x="7438" y="3089"/>
                  <a:pt x="8629" y="3310"/>
                  <a:pt x="9587" y="2578"/>
                </a:cubicBezTo>
                <a:cubicBezTo>
                  <a:pt x="9741" y="2459"/>
                  <a:pt x="10227" y="2308"/>
                  <a:pt x="10764" y="2308"/>
                </a:cubicBezTo>
                <a:cubicBezTo>
                  <a:pt x="10964" y="2308"/>
                  <a:pt x="11171" y="2329"/>
                  <a:pt x="11371" y="2380"/>
                </a:cubicBezTo>
                <a:cubicBezTo>
                  <a:pt x="11745" y="2477"/>
                  <a:pt x="12137" y="2512"/>
                  <a:pt x="12539" y="2512"/>
                </a:cubicBezTo>
                <a:cubicBezTo>
                  <a:pt x="13309" y="2512"/>
                  <a:pt x="14113" y="2383"/>
                  <a:pt x="14884" y="2313"/>
                </a:cubicBezTo>
                <a:cubicBezTo>
                  <a:pt x="17995" y="2030"/>
                  <a:pt x="21113" y="2067"/>
                  <a:pt x="24228" y="1952"/>
                </a:cubicBezTo>
                <a:cubicBezTo>
                  <a:pt x="25296" y="1912"/>
                  <a:pt x="26365" y="1897"/>
                  <a:pt x="27432" y="1897"/>
                </a:cubicBezTo>
                <a:close/>
                <a:moveTo>
                  <a:pt x="28731" y="0"/>
                </a:moveTo>
                <a:cubicBezTo>
                  <a:pt x="28341" y="0"/>
                  <a:pt x="27954" y="15"/>
                  <a:pt x="27573" y="53"/>
                </a:cubicBezTo>
                <a:cubicBezTo>
                  <a:pt x="24887" y="327"/>
                  <a:pt x="22181" y="252"/>
                  <a:pt x="19515" y="350"/>
                </a:cubicBezTo>
                <a:cubicBezTo>
                  <a:pt x="16772" y="450"/>
                  <a:pt x="14027" y="570"/>
                  <a:pt x="11282" y="711"/>
                </a:cubicBezTo>
                <a:cubicBezTo>
                  <a:pt x="8681" y="841"/>
                  <a:pt x="6162" y="1244"/>
                  <a:pt x="3810" y="2413"/>
                </a:cubicBezTo>
                <a:cubicBezTo>
                  <a:pt x="2648" y="2993"/>
                  <a:pt x="1865" y="3902"/>
                  <a:pt x="1354" y="5109"/>
                </a:cubicBezTo>
                <a:cubicBezTo>
                  <a:pt x="971" y="6015"/>
                  <a:pt x="1341" y="7073"/>
                  <a:pt x="902" y="7857"/>
                </a:cubicBezTo>
                <a:cubicBezTo>
                  <a:pt x="0" y="9463"/>
                  <a:pt x="494" y="11188"/>
                  <a:pt x="394" y="12816"/>
                </a:cubicBezTo>
                <a:cubicBezTo>
                  <a:pt x="331" y="13840"/>
                  <a:pt x="231" y="15002"/>
                  <a:pt x="502" y="16130"/>
                </a:cubicBezTo>
                <a:cubicBezTo>
                  <a:pt x="795" y="17356"/>
                  <a:pt x="622" y="18688"/>
                  <a:pt x="746" y="19964"/>
                </a:cubicBezTo>
                <a:cubicBezTo>
                  <a:pt x="848" y="21018"/>
                  <a:pt x="1087" y="22060"/>
                  <a:pt x="1222" y="22855"/>
                </a:cubicBezTo>
                <a:cubicBezTo>
                  <a:pt x="1150" y="23900"/>
                  <a:pt x="1874" y="24293"/>
                  <a:pt x="2112" y="24881"/>
                </a:cubicBezTo>
                <a:cubicBezTo>
                  <a:pt x="3191" y="27539"/>
                  <a:pt x="5445" y="28578"/>
                  <a:pt x="7943" y="29050"/>
                </a:cubicBezTo>
                <a:cubicBezTo>
                  <a:pt x="9059" y="29261"/>
                  <a:pt x="10183" y="29331"/>
                  <a:pt x="11312" y="29331"/>
                </a:cubicBezTo>
                <a:cubicBezTo>
                  <a:pt x="13254" y="29331"/>
                  <a:pt x="15207" y="29124"/>
                  <a:pt x="17151" y="29070"/>
                </a:cubicBezTo>
                <a:cubicBezTo>
                  <a:pt x="19448" y="29005"/>
                  <a:pt x="21745" y="28930"/>
                  <a:pt x="24039" y="28803"/>
                </a:cubicBezTo>
                <a:cubicBezTo>
                  <a:pt x="25420" y="28725"/>
                  <a:pt x="26791" y="28484"/>
                  <a:pt x="28174" y="28412"/>
                </a:cubicBezTo>
                <a:cubicBezTo>
                  <a:pt x="28358" y="28402"/>
                  <a:pt x="28543" y="28398"/>
                  <a:pt x="28728" y="28398"/>
                </a:cubicBezTo>
                <a:cubicBezTo>
                  <a:pt x="29565" y="28398"/>
                  <a:pt x="30406" y="28481"/>
                  <a:pt x="31245" y="28486"/>
                </a:cubicBezTo>
                <a:cubicBezTo>
                  <a:pt x="31352" y="28486"/>
                  <a:pt x="31459" y="28486"/>
                  <a:pt x="31565" y="28486"/>
                </a:cubicBezTo>
                <a:cubicBezTo>
                  <a:pt x="33086" y="28486"/>
                  <a:pt x="34609" y="28441"/>
                  <a:pt x="36129" y="28441"/>
                </a:cubicBezTo>
                <a:cubicBezTo>
                  <a:pt x="37183" y="28441"/>
                  <a:pt x="38236" y="28463"/>
                  <a:pt x="39285" y="28536"/>
                </a:cubicBezTo>
                <a:cubicBezTo>
                  <a:pt x="40207" y="28602"/>
                  <a:pt x="41128" y="28624"/>
                  <a:pt x="42047" y="28624"/>
                </a:cubicBezTo>
                <a:cubicBezTo>
                  <a:pt x="43099" y="28624"/>
                  <a:pt x="44149" y="28595"/>
                  <a:pt x="45197" y="28568"/>
                </a:cubicBezTo>
                <a:cubicBezTo>
                  <a:pt x="47176" y="28517"/>
                  <a:pt x="49138" y="27973"/>
                  <a:pt x="51104" y="27738"/>
                </a:cubicBezTo>
                <a:cubicBezTo>
                  <a:pt x="52787" y="27535"/>
                  <a:pt x="54795" y="25357"/>
                  <a:pt x="55194" y="24016"/>
                </a:cubicBezTo>
                <a:cubicBezTo>
                  <a:pt x="55616" y="22596"/>
                  <a:pt x="55484" y="21178"/>
                  <a:pt x="55646" y="19764"/>
                </a:cubicBezTo>
                <a:cubicBezTo>
                  <a:pt x="55863" y="17855"/>
                  <a:pt x="56279" y="15971"/>
                  <a:pt x="56161" y="14025"/>
                </a:cubicBezTo>
                <a:cubicBezTo>
                  <a:pt x="56044" y="12129"/>
                  <a:pt x="55847" y="10212"/>
                  <a:pt x="56014" y="8333"/>
                </a:cubicBezTo>
                <a:cubicBezTo>
                  <a:pt x="56341" y="4662"/>
                  <a:pt x="54023" y="2037"/>
                  <a:pt x="51353" y="1211"/>
                </a:cubicBezTo>
                <a:cubicBezTo>
                  <a:pt x="49700" y="697"/>
                  <a:pt x="47891" y="582"/>
                  <a:pt x="46143" y="503"/>
                </a:cubicBezTo>
                <a:cubicBezTo>
                  <a:pt x="43305" y="375"/>
                  <a:pt x="40459" y="456"/>
                  <a:pt x="37617" y="389"/>
                </a:cubicBezTo>
                <a:cubicBezTo>
                  <a:pt x="35877" y="347"/>
                  <a:pt x="34139" y="112"/>
                  <a:pt x="32401" y="112"/>
                </a:cubicBezTo>
                <a:cubicBezTo>
                  <a:pt x="32343" y="112"/>
                  <a:pt x="32286" y="113"/>
                  <a:pt x="32229" y="113"/>
                </a:cubicBezTo>
                <a:cubicBezTo>
                  <a:pt x="32178" y="114"/>
                  <a:pt x="32128" y="114"/>
                  <a:pt x="32078" y="114"/>
                </a:cubicBezTo>
                <a:cubicBezTo>
                  <a:pt x="30962" y="114"/>
                  <a:pt x="29831" y="0"/>
                  <a:pt x="2873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4019489" y="2219025"/>
            <a:ext cx="1949353" cy="1024617"/>
          </a:xfrm>
          <a:custGeom>
            <a:avLst/>
            <a:gdLst/>
            <a:ahLst/>
            <a:cxnLst/>
            <a:rect l="l" t="t" r="r" b="b"/>
            <a:pathLst>
              <a:path w="55974" h="29421" extrusionOk="0">
                <a:moveTo>
                  <a:pt x="15765" y="1747"/>
                </a:moveTo>
                <a:cubicBezTo>
                  <a:pt x="18100" y="1747"/>
                  <a:pt x="20445" y="1985"/>
                  <a:pt x="22784" y="1989"/>
                </a:cubicBezTo>
                <a:cubicBezTo>
                  <a:pt x="22803" y="1989"/>
                  <a:pt x="22822" y="1989"/>
                  <a:pt x="22840" y="1989"/>
                </a:cubicBezTo>
                <a:cubicBezTo>
                  <a:pt x="23629" y="1989"/>
                  <a:pt x="24416" y="1970"/>
                  <a:pt x="25204" y="1970"/>
                </a:cubicBezTo>
                <a:cubicBezTo>
                  <a:pt x="25716" y="1970"/>
                  <a:pt x="26228" y="1978"/>
                  <a:pt x="26742" y="2004"/>
                </a:cubicBezTo>
                <a:cubicBezTo>
                  <a:pt x="27629" y="2048"/>
                  <a:pt x="28518" y="2062"/>
                  <a:pt x="29407" y="2062"/>
                </a:cubicBezTo>
                <a:cubicBezTo>
                  <a:pt x="30433" y="2062"/>
                  <a:pt x="31459" y="2044"/>
                  <a:pt x="32485" y="2031"/>
                </a:cubicBezTo>
                <a:cubicBezTo>
                  <a:pt x="34942" y="1998"/>
                  <a:pt x="37399" y="1922"/>
                  <a:pt x="39857" y="1922"/>
                </a:cubicBezTo>
                <a:cubicBezTo>
                  <a:pt x="41202" y="1922"/>
                  <a:pt x="42548" y="1945"/>
                  <a:pt x="43895" y="2010"/>
                </a:cubicBezTo>
                <a:cubicBezTo>
                  <a:pt x="45870" y="2106"/>
                  <a:pt x="47841" y="2183"/>
                  <a:pt x="49809" y="2408"/>
                </a:cubicBezTo>
                <a:cubicBezTo>
                  <a:pt x="51486" y="2600"/>
                  <a:pt x="53521" y="4588"/>
                  <a:pt x="53749" y="6568"/>
                </a:cubicBezTo>
                <a:cubicBezTo>
                  <a:pt x="54032" y="9039"/>
                  <a:pt x="54253" y="11531"/>
                  <a:pt x="54375" y="14000"/>
                </a:cubicBezTo>
                <a:cubicBezTo>
                  <a:pt x="54502" y="16570"/>
                  <a:pt x="54670" y="19211"/>
                  <a:pt x="53927" y="21791"/>
                </a:cubicBezTo>
                <a:cubicBezTo>
                  <a:pt x="53352" y="23795"/>
                  <a:pt x="50975" y="26417"/>
                  <a:pt x="48036" y="26890"/>
                </a:cubicBezTo>
                <a:cubicBezTo>
                  <a:pt x="46884" y="27075"/>
                  <a:pt x="45796" y="27593"/>
                  <a:pt x="44623" y="27593"/>
                </a:cubicBezTo>
                <a:cubicBezTo>
                  <a:pt x="44450" y="27593"/>
                  <a:pt x="44274" y="27582"/>
                  <a:pt x="44096" y="27556"/>
                </a:cubicBezTo>
                <a:cubicBezTo>
                  <a:pt x="42770" y="27556"/>
                  <a:pt x="41444" y="27583"/>
                  <a:pt x="40118" y="27583"/>
                </a:cubicBezTo>
                <a:cubicBezTo>
                  <a:pt x="39297" y="27583"/>
                  <a:pt x="38476" y="27573"/>
                  <a:pt x="37655" y="27540"/>
                </a:cubicBezTo>
                <a:cubicBezTo>
                  <a:pt x="34893" y="27430"/>
                  <a:pt x="32142" y="27229"/>
                  <a:pt x="29376" y="27229"/>
                </a:cubicBezTo>
                <a:cubicBezTo>
                  <a:pt x="28277" y="27229"/>
                  <a:pt x="27176" y="27261"/>
                  <a:pt x="26071" y="27342"/>
                </a:cubicBezTo>
                <a:cubicBezTo>
                  <a:pt x="25382" y="27393"/>
                  <a:pt x="24691" y="27413"/>
                  <a:pt x="23999" y="27413"/>
                </a:cubicBezTo>
                <a:cubicBezTo>
                  <a:pt x="21548" y="27413"/>
                  <a:pt x="19078" y="27163"/>
                  <a:pt x="16619" y="27149"/>
                </a:cubicBezTo>
                <a:cubicBezTo>
                  <a:pt x="16434" y="27148"/>
                  <a:pt x="16248" y="27148"/>
                  <a:pt x="16062" y="27148"/>
                </a:cubicBezTo>
                <a:cubicBezTo>
                  <a:pt x="13988" y="27148"/>
                  <a:pt x="11908" y="27212"/>
                  <a:pt x="9846" y="27417"/>
                </a:cubicBezTo>
                <a:cubicBezTo>
                  <a:pt x="9717" y="27430"/>
                  <a:pt x="9579" y="27436"/>
                  <a:pt x="9434" y="27436"/>
                </a:cubicBezTo>
                <a:cubicBezTo>
                  <a:pt x="7532" y="27436"/>
                  <a:pt x="4458" y="26354"/>
                  <a:pt x="3802" y="24861"/>
                </a:cubicBezTo>
                <a:cubicBezTo>
                  <a:pt x="3048" y="23137"/>
                  <a:pt x="2273" y="21376"/>
                  <a:pt x="2318" y="19350"/>
                </a:cubicBezTo>
                <a:cubicBezTo>
                  <a:pt x="2369" y="17047"/>
                  <a:pt x="1938" y="14729"/>
                  <a:pt x="2023" y="12429"/>
                </a:cubicBezTo>
                <a:cubicBezTo>
                  <a:pt x="2106" y="10153"/>
                  <a:pt x="2037" y="7733"/>
                  <a:pt x="3263" y="5719"/>
                </a:cubicBezTo>
                <a:cubicBezTo>
                  <a:pt x="3957" y="4582"/>
                  <a:pt x="5237" y="3813"/>
                  <a:pt x="6541" y="3304"/>
                </a:cubicBezTo>
                <a:cubicBezTo>
                  <a:pt x="9078" y="2315"/>
                  <a:pt x="11763" y="1899"/>
                  <a:pt x="14439" y="1776"/>
                </a:cubicBezTo>
                <a:cubicBezTo>
                  <a:pt x="14880" y="1756"/>
                  <a:pt x="15322" y="1747"/>
                  <a:pt x="15765" y="1747"/>
                </a:cubicBezTo>
                <a:close/>
                <a:moveTo>
                  <a:pt x="13471" y="0"/>
                </a:moveTo>
                <a:cubicBezTo>
                  <a:pt x="13020" y="0"/>
                  <a:pt x="12568" y="24"/>
                  <a:pt x="12115" y="81"/>
                </a:cubicBezTo>
                <a:cubicBezTo>
                  <a:pt x="10610" y="270"/>
                  <a:pt x="9121" y="586"/>
                  <a:pt x="7627" y="845"/>
                </a:cubicBezTo>
                <a:cubicBezTo>
                  <a:pt x="7619" y="803"/>
                  <a:pt x="7612" y="761"/>
                  <a:pt x="7604" y="719"/>
                </a:cubicBezTo>
                <a:cubicBezTo>
                  <a:pt x="7336" y="783"/>
                  <a:pt x="7010" y="771"/>
                  <a:pt x="6809" y="924"/>
                </a:cubicBezTo>
                <a:cubicBezTo>
                  <a:pt x="5599" y="1839"/>
                  <a:pt x="4126" y="2225"/>
                  <a:pt x="2958" y="3384"/>
                </a:cubicBezTo>
                <a:cubicBezTo>
                  <a:pt x="2043" y="4290"/>
                  <a:pt x="1312" y="5183"/>
                  <a:pt x="938" y="6304"/>
                </a:cubicBezTo>
                <a:cubicBezTo>
                  <a:pt x="0" y="9111"/>
                  <a:pt x="276" y="12080"/>
                  <a:pt x="187" y="14964"/>
                </a:cubicBezTo>
                <a:cubicBezTo>
                  <a:pt x="75" y="18597"/>
                  <a:pt x="512" y="22214"/>
                  <a:pt x="2441" y="25505"/>
                </a:cubicBezTo>
                <a:cubicBezTo>
                  <a:pt x="3450" y="27227"/>
                  <a:pt x="7026" y="29420"/>
                  <a:pt x="9163" y="29420"/>
                </a:cubicBezTo>
                <a:cubicBezTo>
                  <a:pt x="9262" y="29420"/>
                  <a:pt x="9358" y="29415"/>
                  <a:pt x="9451" y="29406"/>
                </a:cubicBezTo>
                <a:cubicBezTo>
                  <a:pt x="11076" y="29235"/>
                  <a:pt x="12698" y="29021"/>
                  <a:pt x="14337" y="29021"/>
                </a:cubicBezTo>
                <a:cubicBezTo>
                  <a:pt x="14595" y="29021"/>
                  <a:pt x="14853" y="29026"/>
                  <a:pt x="15111" y="29037"/>
                </a:cubicBezTo>
                <a:cubicBezTo>
                  <a:pt x="15255" y="29044"/>
                  <a:pt x="15398" y="29047"/>
                  <a:pt x="15541" y="29047"/>
                </a:cubicBezTo>
                <a:cubicBezTo>
                  <a:pt x="16533" y="29047"/>
                  <a:pt x="17520" y="28913"/>
                  <a:pt x="18520" y="28913"/>
                </a:cubicBezTo>
                <a:cubicBezTo>
                  <a:pt x="18941" y="28913"/>
                  <a:pt x="19365" y="28937"/>
                  <a:pt x="19792" y="29004"/>
                </a:cubicBezTo>
                <a:cubicBezTo>
                  <a:pt x="19905" y="29022"/>
                  <a:pt x="20020" y="29030"/>
                  <a:pt x="20136" y="29030"/>
                </a:cubicBezTo>
                <a:cubicBezTo>
                  <a:pt x="20928" y="29030"/>
                  <a:pt x="21771" y="28663"/>
                  <a:pt x="22585" y="28662"/>
                </a:cubicBezTo>
                <a:cubicBezTo>
                  <a:pt x="22607" y="28662"/>
                  <a:pt x="22630" y="28661"/>
                  <a:pt x="22652" y="28661"/>
                </a:cubicBezTo>
                <a:cubicBezTo>
                  <a:pt x="24549" y="28661"/>
                  <a:pt x="26446" y="28830"/>
                  <a:pt x="28341" y="28830"/>
                </a:cubicBezTo>
                <a:cubicBezTo>
                  <a:pt x="28550" y="28830"/>
                  <a:pt x="28759" y="28828"/>
                  <a:pt x="28969" y="28823"/>
                </a:cubicBezTo>
                <a:cubicBezTo>
                  <a:pt x="29285" y="28816"/>
                  <a:pt x="29601" y="28813"/>
                  <a:pt x="29917" y="28813"/>
                </a:cubicBezTo>
                <a:cubicBezTo>
                  <a:pt x="32983" y="28813"/>
                  <a:pt x="36031" y="29112"/>
                  <a:pt x="39090" y="29238"/>
                </a:cubicBezTo>
                <a:cubicBezTo>
                  <a:pt x="40095" y="29280"/>
                  <a:pt x="41099" y="29315"/>
                  <a:pt x="42096" y="29315"/>
                </a:cubicBezTo>
                <a:cubicBezTo>
                  <a:pt x="45254" y="29315"/>
                  <a:pt x="48350" y="28958"/>
                  <a:pt x="51248" y="27302"/>
                </a:cubicBezTo>
                <a:cubicBezTo>
                  <a:pt x="53946" y="25758"/>
                  <a:pt x="55189" y="23194"/>
                  <a:pt x="55692" y="20345"/>
                </a:cubicBezTo>
                <a:cubicBezTo>
                  <a:pt x="55974" y="18750"/>
                  <a:pt x="55450" y="17028"/>
                  <a:pt x="55466" y="15364"/>
                </a:cubicBezTo>
                <a:cubicBezTo>
                  <a:pt x="55499" y="12155"/>
                  <a:pt x="55857" y="8974"/>
                  <a:pt x="55089" y="5758"/>
                </a:cubicBezTo>
                <a:cubicBezTo>
                  <a:pt x="54490" y="3245"/>
                  <a:pt x="53344" y="1806"/>
                  <a:pt x="51101" y="1303"/>
                </a:cubicBezTo>
                <a:cubicBezTo>
                  <a:pt x="49425" y="926"/>
                  <a:pt x="47771" y="662"/>
                  <a:pt x="46059" y="644"/>
                </a:cubicBezTo>
                <a:cubicBezTo>
                  <a:pt x="43700" y="618"/>
                  <a:pt x="41341" y="506"/>
                  <a:pt x="38982" y="506"/>
                </a:cubicBezTo>
                <a:cubicBezTo>
                  <a:pt x="38936" y="506"/>
                  <a:pt x="38890" y="506"/>
                  <a:pt x="38844" y="506"/>
                </a:cubicBezTo>
                <a:cubicBezTo>
                  <a:pt x="37078" y="509"/>
                  <a:pt x="35306" y="687"/>
                  <a:pt x="33544" y="687"/>
                </a:cubicBezTo>
                <a:cubicBezTo>
                  <a:pt x="33099" y="687"/>
                  <a:pt x="32655" y="675"/>
                  <a:pt x="32212" y="647"/>
                </a:cubicBezTo>
                <a:cubicBezTo>
                  <a:pt x="29294" y="461"/>
                  <a:pt x="26382" y="328"/>
                  <a:pt x="23463" y="328"/>
                </a:cubicBezTo>
                <a:cubicBezTo>
                  <a:pt x="22680" y="328"/>
                  <a:pt x="21897" y="337"/>
                  <a:pt x="21113" y="358"/>
                </a:cubicBezTo>
                <a:cubicBezTo>
                  <a:pt x="20326" y="379"/>
                  <a:pt x="19524" y="418"/>
                  <a:pt x="18731" y="418"/>
                </a:cubicBezTo>
                <a:cubicBezTo>
                  <a:pt x="18055" y="418"/>
                  <a:pt x="17385" y="390"/>
                  <a:pt x="16737" y="297"/>
                </a:cubicBezTo>
                <a:cubicBezTo>
                  <a:pt x="15638" y="139"/>
                  <a:pt x="14556" y="0"/>
                  <a:pt x="1347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8"/>
          <p:cNvSpPr/>
          <p:nvPr/>
        </p:nvSpPr>
        <p:spPr>
          <a:xfrm>
            <a:off x="2036667" y="3242667"/>
            <a:ext cx="1988010" cy="770909"/>
          </a:xfrm>
          <a:custGeom>
            <a:avLst/>
            <a:gdLst/>
            <a:ahLst/>
            <a:cxnLst/>
            <a:rect l="l" t="t" r="r" b="b"/>
            <a:pathLst>
              <a:path w="57084" h="22136" extrusionOk="0">
                <a:moveTo>
                  <a:pt x="34113" y="1580"/>
                </a:moveTo>
                <a:cubicBezTo>
                  <a:pt x="34340" y="1580"/>
                  <a:pt x="34566" y="1581"/>
                  <a:pt x="34792" y="1585"/>
                </a:cubicBezTo>
                <a:cubicBezTo>
                  <a:pt x="37414" y="1632"/>
                  <a:pt x="40071" y="1584"/>
                  <a:pt x="42697" y="1660"/>
                </a:cubicBezTo>
                <a:cubicBezTo>
                  <a:pt x="45763" y="1750"/>
                  <a:pt x="48912" y="1563"/>
                  <a:pt x="51871" y="2511"/>
                </a:cubicBezTo>
                <a:cubicBezTo>
                  <a:pt x="53225" y="2943"/>
                  <a:pt x="54271" y="4099"/>
                  <a:pt x="54794" y="5543"/>
                </a:cubicBezTo>
                <a:cubicBezTo>
                  <a:pt x="55469" y="7412"/>
                  <a:pt x="55213" y="9358"/>
                  <a:pt x="55219" y="11275"/>
                </a:cubicBezTo>
                <a:cubicBezTo>
                  <a:pt x="55224" y="12924"/>
                  <a:pt x="55249" y="14594"/>
                  <a:pt x="55011" y="16217"/>
                </a:cubicBezTo>
                <a:cubicBezTo>
                  <a:pt x="54801" y="17648"/>
                  <a:pt x="52775" y="18942"/>
                  <a:pt x="51300" y="19058"/>
                </a:cubicBezTo>
                <a:cubicBezTo>
                  <a:pt x="49358" y="19210"/>
                  <a:pt x="47393" y="19603"/>
                  <a:pt x="45492" y="19640"/>
                </a:cubicBezTo>
                <a:cubicBezTo>
                  <a:pt x="43956" y="19670"/>
                  <a:pt x="42409" y="19788"/>
                  <a:pt x="40859" y="19788"/>
                </a:cubicBezTo>
                <a:cubicBezTo>
                  <a:pt x="40338" y="19788"/>
                  <a:pt x="39818" y="19775"/>
                  <a:pt x="39297" y="19740"/>
                </a:cubicBezTo>
                <a:cubicBezTo>
                  <a:pt x="38681" y="19700"/>
                  <a:pt x="38066" y="19683"/>
                  <a:pt x="37450" y="19683"/>
                </a:cubicBezTo>
                <a:cubicBezTo>
                  <a:pt x="35236" y="19683"/>
                  <a:pt x="33024" y="19904"/>
                  <a:pt x="30809" y="20046"/>
                </a:cubicBezTo>
                <a:cubicBezTo>
                  <a:pt x="26995" y="20288"/>
                  <a:pt x="23169" y="20405"/>
                  <a:pt x="19346" y="20455"/>
                </a:cubicBezTo>
                <a:cubicBezTo>
                  <a:pt x="18813" y="20461"/>
                  <a:pt x="18279" y="20465"/>
                  <a:pt x="17745" y="20465"/>
                </a:cubicBezTo>
                <a:cubicBezTo>
                  <a:pt x="15102" y="20465"/>
                  <a:pt x="12456" y="20386"/>
                  <a:pt x="9815" y="20276"/>
                </a:cubicBezTo>
                <a:cubicBezTo>
                  <a:pt x="8789" y="20234"/>
                  <a:pt x="7817" y="19888"/>
                  <a:pt x="6746" y="19888"/>
                </a:cubicBezTo>
                <a:cubicBezTo>
                  <a:pt x="6619" y="19888"/>
                  <a:pt x="6490" y="19893"/>
                  <a:pt x="6360" y="19904"/>
                </a:cubicBezTo>
                <a:cubicBezTo>
                  <a:pt x="6323" y="19907"/>
                  <a:pt x="6285" y="19908"/>
                  <a:pt x="6247" y="19908"/>
                </a:cubicBezTo>
                <a:cubicBezTo>
                  <a:pt x="4705" y="19908"/>
                  <a:pt x="2504" y="17429"/>
                  <a:pt x="2320" y="15887"/>
                </a:cubicBezTo>
                <a:cubicBezTo>
                  <a:pt x="2158" y="14529"/>
                  <a:pt x="1755" y="13187"/>
                  <a:pt x="1724" y="11832"/>
                </a:cubicBezTo>
                <a:cubicBezTo>
                  <a:pt x="1688" y="10266"/>
                  <a:pt x="1695" y="8689"/>
                  <a:pt x="1725" y="7123"/>
                </a:cubicBezTo>
                <a:cubicBezTo>
                  <a:pt x="1752" y="5666"/>
                  <a:pt x="4248" y="3333"/>
                  <a:pt x="5738" y="3333"/>
                </a:cubicBezTo>
                <a:cubicBezTo>
                  <a:pt x="5759" y="3333"/>
                  <a:pt x="5780" y="3333"/>
                  <a:pt x="5801" y="3334"/>
                </a:cubicBezTo>
                <a:cubicBezTo>
                  <a:pt x="6634" y="2880"/>
                  <a:pt x="7802" y="2735"/>
                  <a:pt x="8990" y="2638"/>
                </a:cubicBezTo>
                <a:cubicBezTo>
                  <a:pt x="12014" y="2385"/>
                  <a:pt x="15019" y="2021"/>
                  <a:pt x="18069" y="2021"/>
                </a:cubicBezTo>
                <a:cubicBezTo>
                  <a:pt x="18379" y="2021"/>
                  <a:pt x="18689" y="2025"/>
                  <a:pt x="19000" y="2033"/>
                </a:cubicBezTo>
                <a:cubicBezTo>
                  <a:pt x="19239" y="2039"/>
                  <a:pt x="19477" y="2042"/>
                  <a:pt x="19716" y="2042"/>
                </a:cubicBezTo>
                <a:cubicBezTo>
                  <a:pt x="22573" y="2042"/>
                  <a:pt x="25439" y="1645"/>
                  <a:pt x="28296" y="1645"/>
                </a:cubicBezTo>
                <a:cubicBezTo>
                  <a:pt x="28474" y="1645"/>
                  <a:pt x="28651" y="1646"/>
                  <a:pt x="28828" y="1650"/>
                </a:cubicBezTo>
                <a:cubicBezTo>
                  <a:pt x="29072" y="1654"/>
                  <a:pt x="29316" y="1656"/>
                  <a:pt x="29559" y="1656"/>
                </a:cubicBezTo>
                <a:cubicBezTo>
                  <a:pt x="31077" y="1656"/>
                  <a:pt x="32596" y="1580"/>
                  <a:pt x="34113" y="1580"/>
                </a:cubicBezTo>
                <a:close/>
                <a:moveTo>
                  <a:pt x="33111" y="1"/>
                </a:moveTo>
                <a:cubicBezTo>
                  <a:pt x="32885" y="1"/>
                  <a:pt x="32659" y="1"/>
                  <a:pt x="32434" y="2"/>
                </a:cubicBezTo>
                <a:cubicBezTo>
                  <a:pt x="31371" y="7"/>
                  <a:pt x="30307" y="201"/>
                  <a:pt x="29263" y="201"/>
                </a:cubicBezTo>
                <a:cubicBezTo>
                  <a:pt x="29001" y="201"/>
                  <a:pt x="28741" y="188"/>
                  <a:pt x="28482" y="158"/>
                </a:cubicBezTo>
                <a:cubicBezTo>
                  <a:pt x="28143" y="118"/>
                  <a:pt x="27806" y="103"/>
                  <a:pt x="27469" y="103"/>
                </a:cubicBezTo>
                <a:cubicBezTo>
                  <a:pt x="26504" y="103"/>
                  <a:pt x="25547" y="226"/>
                  <a:pt x="24596" y="226"/>
                </a:cubicBezTo>
                <a:cubicBezTo>
                  <a:pt x="24584" y="226"/>
                  <a:pt x="24571" y="225"/>
                  <a:pt x="24559" y="225"/>
                </a:cubicBezTo>
                <a:cubicBezTo>
                  <a:pt x="24542" y="225"/>
                  <a:pt x="24526" y="225"/>
                  <a:pt x="24510" y="225"/>
                </a:cubicBezTo>
                <a:cubicBezTo>
                  <a:pt x="23552" y="225"/>
                  <a:pt x="22439" y="353"/>
                  <a:pt x="21418" y="486"/>
                </a:cubicBezTo>
                <a:cubicBezTo>
                  <a:pt x="18970" y="803"/>
                  <a:pt x="16468" y="709"/>
                  <a:pt x="13987" y="768"/>
                </a:cubicBezTo>
                <a:cubicBezTo>
                  <a:pt x="11269" y="833"/>
                  <a:pt x="8621" y="1494"/>
                  <a:pt x="5941" y="1750"/>
                </a:cubicBezTo>
                <a:cubicBezTo>
                  <a:pt x="1610" y="2163"/>
                  <a:pt x="0" y="5157"/>
                  <a:pt x="144" y="8788"/>
                </a:cubicBezTo>
                <a:cubicBezTo>
                  <a:pt x="228" y="10884"/>
                  <a:pt x="312" y="12972"/>
                  <a:pt x="518" y="15071"/>
                </a:cubicBezTo>
                <a:cubicBezTo>
                  <a:pt x="844" y="18387"/>
                  <a:pt x="3684" y="21473"/>
                  <a:pt x="7034" y="21473"/>
                </a:cubicBezTo>
                <a:cubicBezTo>
                  <a:pt x="7044" y="21473"/>
                  <a:pt x="7055" y="21473"/>
                  <a:pt x="7065" y="21473"/>
                </a:cubicBezTo>
                <a:cubicBezTo>
                  <a:pt x="7119" y="21473"/>
                  <a:pt x="7173" y="21473"/>
                  <a:pt x="7226" y="21473"/>
                </a:cubicBezTo>
                <a:cubicBezTo>
                  <a:pt x="8567" y="21473"/>
                  <a:pt x="9905" y="21544"/>
                  <a:pt x="11237" y="21687"/>
                </a:cubicBezTo>
                <a:cubicBezTo>
                  <a:pt x="14045" y="21987"/>
                  <a:pt x="16874" y="21948"/>
                  <a:pt x="19684" y="22070"/>
                </a:cubicBezTo>
                <a:cubicBezTo>
                  <a:pt x="20658" y="22113"/>
                  <a:pt x="21641" y="22135"/>
                  <a:pt x="22627" y="22135"/>
                </a:cubicBezTo>
                <a:cubicBezTo>
                  <a:pt x="23987" y="22135"/>
                  <a:pt x="25354" y="22092"/>
                  <a:pt x="26712" y="21996"/>
                </a:cubicBezTo>
                <a:cubicBezTo>
                  <a:pt x="28442" y="21873"/>
                  <a:pt x="30233" y="22085"/>
                  <a:pt x="31899" y="21711"/>
                </a:cubicBezTo>
                <a:cubicBezTo>
                  <a:pt x="33920" y="21258"/>
                  <a:pt x="35950" y="21158"/>
                  <a:pt x="37980" y="21158"/>
                </a:cubicBezTo>
                <a:cubicBezTo>
                  <a:pt x="39596" y="21158"/>
                  <a:pt x="41213" y="21221"/>
                  <a:pt x="42827" y="21221"/>
                </a:cubicBezTo>
                <a:cubicBezTo>
                  <a:pt x="43898" y="21221"/>
                  <a:pt x="44968" y="21193"/>
                  <a:pt x="46035" y="21100"/>
                </a:cubicBezTo>
                <a:cubicBezTo>
                  <a:pt x="48488" y="20886"/>
                  <a:pt x="50966" y="21042"/>
                  <a:pt x="53410" y="20369"/>
                </a:cubicBezTo>
                <a:cubicBezTo>
                  <a:pt x="54855" y="19972"/>
                  <a:pt x="55904" y="19191"/>
                  <a:pt x="56338" y="17999"/>
                </a:cubicBezTo>
                <a:cubicBezTo>
                  <a:pt x="57084" y="15956"/>
                  <a:pt x="56666" y="13719"/>
                  <a:pt x="56798" y="11570"/>
                </a:cubicBezTo>
                <a:cubicBezTo>
                  <a:pt x="56922" y="9564"/>
                  <a:pt x="57043" y="7496"/>
                  <a:pt x="56480" y="5592"/>
                </a:cubicBezTo>
                <a:cubicBezTo>
                  <a:pt x="56630" y="3854"/>
                  <a:pt x="53629" y="962"/>
                  <a:pt x="51065" y="751"/>
                </a:cubicBezTo>
                <a:cubicBezTo>
                  <a:pt x="48407" y="532"/>
                  <a:pt x="45752" y="386"/>
                  <a:pt x="43088" y="260"/>
                </a:cubicBezTo>
                <a:cubicBezTo>
                  <a:pt x="39760" y="103"/>
                  <a:pt x="36440" y="1"/>
                  <a:pt x="331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X metros</a:t>
            </a:r>
            <a:endParaRPr sz="2000" b="1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5986534" y="2215194"/>
            <a:ext cx="1981115" cy="1008876"/>
          </a:xfrm>
          <a:custGeom>
            <a:avLst/>
            <a:gdLst/>
            <a:ahLst/>
            <a:cxnLst/>
            <a:rect l="l" t="t" r="r" b="b"/>
            <a:pathLst>
              <a:path w="56886" h="28969" extrusionOk="0">
                <a:moveTo>
                  <a:pt x="41473" y="1404"/>
                </a:moveTo>
                <a:cubicBezTo>
                  <a:pt x="42193" y="1404"/>
                  <a:pt x="42911" y="1447"/>
                  <a:pt x="43624" y="1576"/>
                </a:cubicBezTo>
                <a:cubicBezTo>
                  <a:pt x="47104" y="2207"/>
                  <a:pt x="50912" y="1922"/>
                  <a:pt x="53379" y="5348"/>
                </a:cubicBezTo>
                <a:cubicBezTo>
                  <a:pt x="54530" y="6948"/>
                  <a:pt x="54733" y="8740"/>
                  <a:pt x="54760" y="10500"/>
                </a:cubicBezTo>
                <a:cubicBezTo>
                  <a:pt x="54808" y="13767"/>
                  <a:pt x="54453" y="17040"/>
                  <a:pt x="54432" y="20312"/>
                </a:cubicBezTo>
                <a:cubicBezTo>
                  <a:pt x="54422" y="21814"/>
                  <a:pt x="54489" y="23369"/>
                  <a:pt x="53716" y="24612"/>
                </a:cubicBezTo>
                <a:cubicBezTo>
                  <a:pt x="52974" y="25805"/>
                  <a:pt x="51942" y="26967"/>
                  <a:pt x="50277" y="27032"/>
                </a:cubicBezTo>
                <a:cubicBezTo>
                  <a:pt x="49558" y="27059"/>
                  <a:pt x="48876" y="27375"/>
                  <a:pt x="48135" y="27375"/>
                </a:cubicBezTo>
                <a:cubicBezTo>
                  <a:pt x="47971" y="27375"/>
                  <a:pt x="47804" y="27359"/>
                  <a:pt x="47634" y="27322"/>
                </a:cubicBezTo>
                <a:cubicBezTo>
                  <a:pt x="46763" y="27463"/>
                  <a:pt x="45888" y="27510"/>
                  <a:pt x="45009" y="27510"/>
                </a:cubicBezTo>
                <a:cubicBezTo>
                  <a:pt x="43356" y="27510"/>
                  <a:pt x="41691" y="27346"/>
                  <a:pt x="40025" y="27346"/>
                </a:cubicBezTo>
                <a:cubicBezTo>
                  <a:pt x="39933" y="27346"/>
                  <a:pt x="39842" y="27346"/>
                  <a:pt x="39751" y="27347"/>
                </a:cubicBezTo>
                <a:cubicBezTo>
                  <a:pt x="39589" y="27349"/>
                  <a:pt x="39427" y="27350"/>
                  <a:pt x="39264" y="27350"/>
                </a:cubicBezTo>
                <a:cubicBezTo>
                  <a:pt x="35838" y="27350"/>
                  <a:pt x="32410" y="26973"/>
                  <a:pt x="28978" y="26886"/>
                </a:cubicBezTo>
                <a:cubicBezTo>
                  <a:pt x="28860" y="26883"/>
                  <a:pt x="28742" y="26882"/>
                  <a:pt x="28623" y="26882"/>
                </a:cubicBezTo>
                <a:cubicBezTo>
                  <a:pt x="27068" y="26882"/>
                  <a:pt x="25504" y="27121"/>
                  <a:pt x="23953" y="27121"/>
                </a:cubicBezTo>
                <a:cubicBezTo>
                  <a:pt x="23670" y="27121"/>
                  <a:pt x="23387" y="27113"/>
                  <a:pt x="23105" y="27094"/>
                </a:cubicBezTo>
                <a:cubicBezTo>
                  <a:pt x="22131" y="27028"/>
                  <a:pt x="21158" y="27001"/>
                  <a:pt x="20187" y="27001"/>
                </a:cubicBezTo>
                <a:cubicBezTo>
                  <a:pt x="18801" y="27001"/>
                  <a:pt x="17418" y="27056"/>
                  <a:pt x="16039" y="27132"/>
                </a:cubicBezTo>
                <a:cubicBezTo>
                  <a:pt x="15124" y="27181"/>
                  <a:pt x="14136" y="27267"/>
                  <a:pt x="13164" y="27598"/>
                </a:cubicBezTo>
                <a:cubicBezTo>
                  <a:pt x="12771" y="27732"/>
                  <a:pt x="12343" y="27780"/>
                  <a:pt x="11900" y="27780"/>
                </a:cubicBezTo>
                <a:cubicBezTo>
                  <a:pt x="11169" y="27780"/>
                  <a:pt x="10398" y="27648"/>
                  <a:pt x="9679" y="27545"/>
                </a:cubicBezTo>
                <a:cubicBezTo>
                  <a:pt x="8453" y="27371"/>
                  <a:pt x="7204" y="27518"/>
                  <a:pt x="5986" y="27096"/>
                </a:cubicBezTo>
                <a:cubicBezTo>
                  <a:pt x="3906" y="26374"/>
                  <a:pt x="2337" y="24113"/>
                  <a:pt x="1972" y="22036"/>
                </a:cubicBezTo>
                <a:cubicBezTo>
                  <a:pt x="1536" y="19571"/>
                  <a:pt x="1377" y="17102"/>
                  <a:pt x="1397" y="14640"/>
                </a:cubicBezTo>
                <a:cubicBezTo>
                  <a:pt x="1418" y="12078"/>
                  <a:pt x="1206" y="9402"/>
                  <a:pt x="2065" y="6982"/>
                </a:cubicBezTo>
                <a:cubicBezTo>
                  <a:pt x="2677" y="5254"/>
                  <a:pt x="3977" y="3722"/>
                  <a:pt x="5905" y="3039"/>
                </a:cubicBezTo>
                <a:cubicBezTo>
                  <a:pt x="8622" y="2078"/>
                  <a:pt x="11428" y="1991"/>
                  <a:pt x="14238" y="1991"/>
                </a:cubicBezTo>
                <a:cubicBezTo>
                  <a:pt x="14860" y="1991"/>
                  <a:pt x="15482" y="1996"/>
                  <a:pt x="16103" y="1996"/>
                </a:cubicBezTo>
                <a:cubicBezTo>
                  <a:pt x="16301" y="1996"/>
                  <a:pt x="16500" y="1995"/>
                  <a:pt x="16698" y="1994"/>
                </a:cubicBezTo>
                <a:cubicBezTo>
                  <a:pt x="16834" y="1993"/>
                  <a:pt x="16971" y="1993"/>
                  <a:pt x="17107" y="1993"/>
                </a:cubicBezTo>
                <a:cubicBezTo>
                  <a:pt x="19568" y="1993"/>
                  <a:pt x="22033" y="2125"/>
                  <a:pt x="24493" y="2125"/>
                </a:cubicBezTo>
                <a:cubicBezTo>
                  <a:pt x="25229" y="2125"/>
                  <a:pt x="25964" y="2113"/>
                  <a:pt x="26699" y="2082"/>
                </a:cubicBezTo>
                <a:cubicBezTo>
                  <a:pt x="28351" y="2013"/>
                  <a:pt x="30042" y="1885"/>
                  <a:pt x="31686" y="1810"/>
                </a:cubicBezTo>
                <a:cubicBezTo>
                  <a:pt x="33951" y="1706"/>
                  <a:pt x="36232" y="1630"/>
                  <a:pt x="38504" y="1528"/>
                </a:cubicBezTo>
                <a:cubicBezTo>
                  <a:pt x="39493" y="1484"/>
                  <a:pt x="40485" y="1404"/>
                  <a:pt x="41473" y="1404"/>
                </a:cubicBezTo>
                <a:close/>
                <a:moveTo>
                  <a:pt x="41073" y="0"/>
                </a:moveTo>
                <a:cubicBezTo>
                  <a:pt x="38755" y="0"/>
                  <a:pt x="36430" y="246"/>
                  <a:pt x="34107" y="347"/>
                </a:cubicBezTo>
                <a:cubicBezTo>
                  <a:pt x="31079" y="479"/>
                  <a:pt x="28051" y="652"/>
                  <a:pt x="25022" y="687"/>
                </a:cubicBezTo>
                <a:cubicBezTo>
                  <a:pt x="24874" y="688"/>
                  <a:pt x="24727" y="689"/>
                  <a:pt x="24579" y="689"/>
                </a:cubicBezTo>
                <a:cubicBezTo>
                  <a:pt x="22529" y="689"/>
                  <a:pt x="20476" y="531"/>
                  <a:pt x="18428" y="531"/>
                </a:cubicBezTo>
                <a:cubicBezTo>
                  <a:pt x="17987" y="531"/>
                  <a:pt x="17547" y="539"/>
                  <a:pt x="17107" y="556"/>
                </a:cubicBezTo>
                <a:cubicBezTo>
                  <a:pt x="14468" y="663"/>
                  <a:pt x="11826" y="694"/>
                  <a:pt x="9182" y="941"/>
                </a:cubicBezTo>
                <a:cubicBezTo>
                  <a:pt x="6738" y="1170"/>
                  <a:pt x="4588" y="1741"/>
                  <a:pt x="2830" y="3378"/>
                </a:cubicBezTo>
                <a:cubicBezTo>
                  <a:pt x="1224" y="4872"/>
                  <a:pt x="684" y="6859"/>
                  <a:pt x="456" y="9044"/>
                </a:cubicBezTo>
                <a:cubicBezTo>
                  <a:pt x="1" y="13426"/>
                  <a:pt x="29" y="17761"/>
                  <a:pt x="678" y="22123"/>
                </a:cubicBezTo>
                <a:cubicBezTo>
                  <a:pt x="1148" y="25282"/>
                  <a:pt x="2674" y="27440"/>
                  <a:pt x="5756" y="28366"/>
                </a:cubicBezTo>
                <a:cubicBezTo>
                  <a:pt x="7243" y="28813"/>
                  <a:pt x="8769" y="28968"/>
                  <a:pt x="10292" y="28968"/>
                </a:cubicBezTo>
                <a:cubicBezTo>
                  <a:pt x="11468" y="28968"/>
                  <a:pt x="12641" y="28875"/>
                  <a:pt x="13793" y="28752"/>
                </a:cubicBezTo>
                <a:cubicBezTo>
                  <a:pt x="17333" y="28372"/>
                  <a:pt x="20861" y="28423"/>
                  <a:pt x="24393" y="28367"/>
                </a:cubicBezTo>
                <a:cubicBezTo>
                  <a:pt x="24912" y="28359"/>
                  <a:pt x="25431" y="28355"/>
                  <a:pt x="25950" y="28355"/>
                </a:cubicBezTo>
                <a:cubicBezTo>
                  <a:pt x="29053" y="28355"/>
                  <a:pt x="32160" y="28487"/>
                  <a:pt x="35265" y="28542"/>
                </a:cubicBezTo>
                <a:cubicBezTo>
                  <a:pt x="38204" y="28595"/>
                  <a:pt x="41148" y="28566"/>
                  <a:pt x="44083" y="28710"/>
                </a:cubicBezTo>
                <a:cubicBezTo>
                  <a:pt x="44348" y="28723"/>
                  <a:pt x="44611" y="28729"/>
                  <a:pt x="44874" y="28729"/>
                </a:cubicBezTo>
                <a:cubicBezTo>
                  <a:pt x="46817" y="28729"/>
                  <a:pt x="48721" y="28403"/>
                  <a:pt x="50659" y="28194"/>
                </a:cubicBezTo>
                <a:cubicBezTo>
                  <a:pt x="50749" y="28243"/>
                  <a:pt x="50832" y="28263"/>
                  <a:pt x="50909" y="28263"/>
                </a:cubicBezTo>
                <a:cubicBezTo>
                  <a:pt x="51240" y="28263"/>
                  <a:pt x="51463" y="27885"/>
                  <a:pt x="51795" y="27822"/>
                </a:cubicBezTo>
                <a:cubicBezTo>
                  <a:pt x="53974" y="27404"/>
                  <a:pt x="55726" y="25191"/>
                  <a:pt x="55737" y="23080"/>
                </a:cubicBezTo>
                <a:cubicBezTo>
                  <a:pt x="55754" y="19841"/>
                  <a:pt x="55918" y="16605"/>
                  <a:pt x="55918" y="13367"/>
                </a:cubicBezTo>
                <a:cubicBezTo>
                  <a:pt x="55918" y="11182"/>
                  <a:pt x="56885" y="8962"/>
                  <a:pt x="55603" y="6805"/>
                </a:cubicBezTo>
                <a:cubicBezTo>
                  <a:pt x="54937" y="5682"/>
                  <a:pt x="55055" y="4218"/>
                  <a:pt x="53847" y="3261"/>
                </a:cubicBezTo>
                <a:cubicBezTo>
                  <a:pt x="52833" y="2458"/>
                  <a:pt x="51869" y="1489"/>
                  <a:pt x="50660" y="1161"/>
                </a:cubicBezTo>
                <a:cubicBezTo>
                  <a:pt x="47807" y="392"/>
                  <a:pt x="44845" y="94"/>
                  <a:pt x="41901" y="11"/>
                </a:cubicBezTo>
                <a:cubicBezTo>
                  <a:pt x="41626" y="4"/>
                  <a:pt x="41350" y="0"/>
                  <a:pt x="410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/>
          <p:nvPr/>
        </p:nvSpPr>
        <p:spPr>
          <a:xfrm>
            <a:off x="4055359" y="3271746"/>
            <a:ext cx="1930652" cy="741551"/>
          </a:xfrm>
          <a:custGeom>
            <a:avLst/>
            <a:gdLst/>
            <a:ahLst/>
            <a:cxnLst/>
            <a:rect l="l" t="t" r="r" b="b"/>
            <a:pathLst>
              <a:path w="55437" h="21293" extrusionOk="0">
                <a:moveTo>
                  <a:pt x="30429" y="1776"/>
                </a:moveTo>
                <a:cubicBezTo>
                  <a:pt x="32618" y="1776"/>
                  <a:pt x="34813" y="1903"/>
                  <a:pt x="37004" y="1903"/>
                </a:cubicBezTo>
                <a:cubicBezTo>
                  <a:pt x="37024" y="1903"/>
                  <a:pt x="37043" y="1903"/>
                  <a:pt x="37063" y="1903"/>
                </a:cubicBezTo>
                <a:cubicBezTo>
                  <a:pt x="39645" y="1901"/>
                  <a:pt x="42229" y="1788"/>
                  <a:pt x="44811" y="1788"/>
                </a:cubicBezTo>
                <a:cubicBezTo>
                  <a:pt x="45427" y="1788"/>
                  <a:pt x="46043" y="1794"/>
                  <a:pt x="46658" y="1810"/>
                </a:cubicBezTo>
                <a:cubicBezTo>
                  <a:pt x="46791" y="1814"/>
                  <a:pt x="46923" y="1815"/>
                  <a:pt x="47057" y="1815"/>
                </a:cubicBezTo>
                <a:cubicBezTo>
                  <a:pt x="47513" y="1815"/>
                  <a:pt x="47976" y="1800"/>
                  <a:pt x="48437" y="1800"/>
                </a:cubicBezTo>
                <a:cubicBezTo>
                  <a:pt x="49713" y="1800"/>
                  <a:pt x="50981" y="1916"/>
                  <a:pt x="52097" y="2788"/>
                </a:cubicBezTo>
                <a:cubicBezTo>
                  <a:pt x="52865" y="3389"/>
                  <a:pt x="53446" y="4211"/>
                  <a:pt x="53571" y="5105"/>
                </a:cubicBezTo>
                <a:cubicBezTo>
                  <a:pt x="53944" y="7775"/>
                  <a:pt x="53791" y="10464"/>
                  <a:pt x="53547" y="13146"/>
                </a:cubicBezTo>
                <a:cubicBezTo>
                  <a:pt x="53440" y="14325"/>
                  <a:pt x="53461" y="15446"/>
                  <a:pt x="52882" y="16611"/>
                </a:cubicBezTo>
                <a:cubicBezTo>
                  <a:pt x="52178" y="18032"/>
                  <a:pt x="51007" y="18302"/>
                  <a:pt x="49767" y="18556"/>
                </a:cubicBezTo>
                <a:cubicBezTo>
                  <a:pt x="49415" y="18629"/>
                  <a:pt x="49117" y="18936"/>
                  <a:pt x="48715" y="18936"/>
                </a:cubicBezTo>
                <a:cubicBezTo>
                  <a:pt x="48594" y="18936"/>
                  <a:pt x="48464" y="18908"/>
                  <a:pt x="48321" y="18838"/>
                </a:cubicBezTo>
                <a:cubicBezTo>
                  <a:pt x="46758" y="19091"/>
                  <a:pt x="45171" y="19154"/>
                  <a:pt x="43572" y="19154"/>
                </a:cubicBezTo>
                <a:cubicBezTo>
                  <a:pt x="41960" y="19154"/>
                  <a:pt x="40335" y="19090"/>
                  <a:pt x="38711" y="19090"/>
                </a:cubicBezTo>
                <a:cubicBezTo>
                  <a:pt x="38577" y="19090"/>
                  <a:pt x="38443" y="19090"/>
                  <a:pt x="38309" y="19091"/>
                </a:cubicBezTo>
                <a:cubicBezTo>
                  <a:pt x="34849" y="19113"/>
                  <a:pt x="31402" y="19253"/>
                  <a:pt x="27952" y="19525"/>
                </a:cubicBezTo>
                <a:cubicBezTo>
                  <a:pt x="26555" y="19635"/>
                  <a:pt x="25155" y="19666"/>
                  <a:pt x="23754" y="19666"/>
                </a:cubicBezTo>
                <a:cubicBezTo>
                  <a:pt x="22014" y="19666"/>
                  <a:pt x="20272" y="19619"/>
                  <a:pt x="18532" y="19619"/>
                </a:cubicBezTo>
                <a:cubicBezTo>
                  <a:pt x="17957" y="19619"/>
                  <a:pt x="17382" y="19624"/>
                  <a:pt x="16808" y="19638"/>
                </a:cubicBezTo>
                <a:cubicBezTo>
                  <a:pt x="16088" y="19655"/>
                  <a:pt x="15346" y="19707"/>
                  <a:pt x="14621" y="19707"/>
                </a:cubicBezTo>
                <a:cubicBezTo>
                  <a:pt x="14143" y="19707"/>
                  <a:pt x="13672" y="19684"/>
                  <a:pt x="13220" y="19614"/>
                </a:cubicBezTo>
                <a:cubicBezTo>
                  <a:pt x="11961" y="19416"/>
                  <a:pt x="10647" y="19209"/>
                  <a:pt x="9415" y="19127"/>
                </a:cubicBezTo>
                <a:cubicBezTo>
                  <a:pt x="8378" y="19059"/>
                  <a:pt x="7442" y="18486"/>
                  <a:pt x="6386" y="18486"/>
                </a:cubicBezTo>
                <a:cubicBezTo>
                  <a:pt x="6122" y="18486"/>
                  <a:pt x="5850" y="18522"/>
                  <a:pt x="5567" y="18610"/>
                </a:cubicBezTo>
                <a:cubicBezTo>
                  <a:pt x="5491" y="18634"/>
                  <a:pt x="5409" y="18645"/>
                  <a:pt x="5322" y="18645"/>
                </a:cubicBezTo>
                <a:cubicBezTo>
                  <a:pt x="4220" y="18645"/>
                  <a:pt x="2320" y="16840"/>
                  <a:pt x="2181" y="15722"/>
                </a:cubicBezTo>
                <a:cubicBezTo>
                  <a:pt x="1911" y="13558"/>
                  <a:pt x="1583" y="11393"/>
                  <a:pt x="1490" y="9218"/>
                </a:cubicBezTo>
                <a:cubicBezTo>
                  <a:pt x="1411" y="7361"/>
                  <a:pt x="1741" y="5508"/>
                  <a:pt x="2552" y="3794"/>
                </a:cubicBezTo>
                <a:cubicBezTo>
                  <a:pt x="2928" y="2998"/>
                  <a:pt x="5745" y="2156"/>
                  <a:pt x="6631" y="2051"/>
                </a:cubicBezTo>
                <a:cubicBezTo>
                  <a:pt x="8063" y="1882"/>
                  <a:pt x="9487" y="1807"/>
                  <a:pt x="10918" y="1807"/>
                </a:cubicBezTo>
                <a:cubicBezTo>
                  <a:pt x="11039" y="1807"/>
                  <a:pt x="11160" y="1808"/>
                  <a:pt x="11281" y="1809"/>
                </a:cubicBezTo>
                <a:cubicBezTo>
                  <a:pt x="11542" y="1811"/>
                  <a:pt x="11803" y="1812"/>
                  <a:pt x="12064" y="1812"/>
                </a:cubicBezTo>
                <a:cubicBezTo>
                  <a:pt x="13619" y="1812"/>
                  <a:pt x="15173" y="1779"/>
                  <a:pt x="16728" y="1779"/>
                </a:cubicBezTo>
                <a:cubicBezTo>
                  <a:pt x="18001" y="1779"/>
                  <a:pt x="19274" y="1801"/>
                  <a:pt x="20550" y="1881"/>
                </a:cubicBezTo>
                <a:cubicBezTo>
                  <a:pt x="21519" y="1941"/>
                  <a:pt x="22491" y="1965"/>
                  <a:pt x="23465" y="1965"/>
                </a:cubicBezTo>
                <a:cubicBezTo>
                  <a:pt x="25114" y="1965"/>
                  <a:pt x="26769" y="1897"/>
                  <a:pt x="28421" y="1819"/>
                </a:cubicBezTo>
                <a:cubicBezTo>
                  <a:pt x="29089" y="1788"/>
                  <a:pt x="29759" y="1776"/>
                  <a:pt x="30429" y="1776"/>
                </a:cubicBezTo>
                <a:close/>
                <a:moveTo>
                  <a:pt x="47353" y="0"/>
                </a:moveTo>
                <a:cubicBezTo>
                  <a:pt x="46687" y="0"/>
                  <a:pt x="46011" y="44"/>
                  <a:pt x="45333" y="114"/>
                </a:cubicBezTo>
                <a:cubicBezTo>
                  <a:pt x="44223" y="229"/>
                  <a:pt x="43123" y="308"/>
                  <a:pt x="42017" y="308"/>
                </a:cubicBezTo>
                <a:cubicBezTo>
                  <a:pt x="41287" y="308"/>
                  <a:pt x="40555" y="274"/>
                  <a:pt x="39815" y="193"/>
                </a:cubicBezTo>
                <a:cubicBezTo>
                  <a:pt x="39619" y="171"/>
                  <a:pt x="39422" y="163"/>
                  <a:pt x="39225" y="163"/>
                </a:cubicBezTo>
                <a:cubicBezTo>
                  <a:pt x="38304" y="163"/>
                  <a:pt x="37369" y="356"/>
                  <a:pt x="36420" y="356"/>
                </a:cubicBezTo>
                <a:cubicBezTo>
                  <a:pt x="36202" y="356"/>
                  <a:pt x="35984" y="345"/>
                  <a:pt x="35764" y="320"/>
                </a:cubicBezTo>
                <a:cubicBezTo>
                  <a:pt x="35536" y="295"/>
                  <a:pt x="35306" y="284"/>
                  <a:pt x="35075" y="284"/>
                </a:cubicBezTo>
                <a:cubicBezTo>
                  <a:pt x="34237" y="284"/>
                  <a:pt x="33386" y="417"/>
                  <a:pt x="32543" y="417"/>
                </a:cubicBezTo>
                <a:cubicBezTo>
                  <a:pt x="32498" y="417"/>
                  <a:pt x="32454" y="417"/>
                  <a:pt x="32410" y="416"/>
                </a:cubicBezTo>
                <a:cubicBezTo>
                  <a:pt x="32224" y="413"/>
                  <a:pt x="32038" y="411"/>
                  <a:pt x="31853" y="411"/>
                </a:cubicBezTo>
                <a:cubicBezTo>
                  <a:pt x="31133" y="411"/>
                  <a:pt x="30413" y="432"/>
                  <a:pt x="29693" y="432"/>
                </a:cubicBezTo>
                <a:cubicBezTo>
                  <a:pt x="29040" y="432"/>
                  <a:pt x="28387" y="415"/>
                  <a:pt x="27731" y="352"/>
                </a:cubicBezTo>
                <a:cubicBezTo>
                  <a:pt x="27443" y="324"/>
                  <a:pt x="27154" y="314"/>
                  <a:pt x="26863" y="314"/>
                </a:cubicBezTo>
                <a:cubicBezTo>
                  <a:pt x="26010" y="314"/>
                  <a:pt x="25146" y="403"/>
                  <a:pt x="24297" y="403"/>
                </a:cubicBezTo>
                <a:cubicBezTo>
                  <a:pt x="23835" y="403"/>
                  <a:pt x="23377" y="376"/>
                  <a:pt x="22928" y="295"/>
                </a:cubicBezTo>
                <a:cubicBezTo>
                  <a:pt x="22094" y="144"/>
                  <a:pt x="21268" y="96"/>
                  <a:pt x="20446" y="96"/>
                </a:cubicBezTo>
                <a:cubicBezTo>
                  <a:pt x="19250" y="96"/>
                  <a:pt x="18062" y="198"/>
                  <a:pt x="16866" y="234"/>
                </a:cubicBezTo>
                <a:cubicBezTo>
                  <a:pt x="15377" y="278"/>
                  <a:pt x="13867" y="509"/>
                  <a:pt x="12389" y="509"/>
                </a:cubicBezTo>
                <a:cubicBezTo>
                  <a:pt x="11888" y="509"/>
                  <a:pt x="11391" y="482"/>
                  <a:pt x="10901" y="413"/>
                </a:cubicBezTo>
                <a:cubicBezTo>
                  <a:pt x="10108" y="301"/>
                  <a:pt x="9334" y="238"/>
                  <a:pt x="8570" y="238"/>
                </a:cubicBezTo>
                <a:cubicBezTo>
                  <a:pt x="7593" y="238"/>
                  <a:pt x="6630" y="342"/>
                  <a:pt x="5662" y="579"/>
                </a:cubicBezTo>
                <a:cubicBezTo>
                  <a:pt x="3123" y="1204"/>
                  <a:pt x="874" y="2101"/>
                  <a:pt x="309" y="5177"/>
                </a:cubicBezTo>
                <a:cubicBezTo>
                  <a:pt x="1" y="6863"/>
                  <a:pt x="167" y="8519"/>
                  <a:pt x="180" y="10174"/>
                </a:cubicBezTo>
                <a:cubicBezTo>
                  <a:pt x="194" y="11909"/>
                  <a:pt x="619" y="13643"/>
                  <a:pt x="890" y="15373"/>
                </a:cubicBezTo>
                <a:cubicBezTo>
                  <a:pt x="1163" y="17113"/>
                  <a:pt x="1898" y="18727"/>
                  <a:pt x="3389" y="19609"/>
                </a:cubicBezTo>
                <a:cubicBezTo>
                  <a:pt x="4491" y="20262"/>
                  <a:pt x="5889" y="20835"/>
                  <a:pt x="7138" y="20835"/>
                </a:cubicBezTo>
                <a:cubicBezTo>
                  <a:pt x="7250" y="20835"/>
                  <a:pt x="7362" y="20830"/>
                  <a:pt x="7471" y="20821"/>
                </a:cubicBezTo>
                <a:cubicBezTo>
                  <a:pt x="7867" y="20786"/>
                  <a:pt x="8260" y="20772"/>
                  <a:pt x="8652" y="20772"/>
                </a:cubicBezTo>
                <a:cubicBezTo>
                  <a:pt x="10064" y="20772"/>
                  <a:pt x="11457" y="20948"/>
                  <a:pt x="12862" y="20948"/>
                </a:cubicBezTo>
                <a:cubicBezTo>
                  <a:pt x="13091" y="20948"/>
                  <a:pt x="13320" y="20944"/>
                  <a:pt x="13550" y="20933"/>
                </a:cubicBezTo>
                <a:cubicBezTo>
                  <a:pt x="13885" y="20917"/>
                  <a:pt x="14222" y="20910"/>
                  <a:pt x="14558" y="20910"/>
                </a:cubicBezTo>
                <a:cubicBezTo>
                  <a:pt x="16482" y="20910"/>
                  <a:pt x="18417" y="21137"/>
                  <a:pt x="20345" y="21222"/>
                </a:cubicBezTo>
                <a:cubicBezTo>
                  <a:pt x="21429" y="21270"/>
                  <a:pt x="22512" y="21293"/>
                  <a:pt x="23594" y="21293"/>
                </a:cubicBezTo>
                <a:cubicBezTo>
                  <a:pt x="25354" y="21293"/>
                  <a:pt x="27114" y="21234"/>
                  <a:pt x="28881" y="21131"/>
                </a:cubicBezTo>
                <a:cubicBezTo>
                  <a:pt x="31554" y="20973"/>
                  <a:pt x="34280" y="21096"/>
                  <a:pt x="36910" y="20686"/>
                </a:cubicBezTo>
                <a:cubicBezTo>
                  <a:pt x="41098" y="20031"/>
                  <a:pt x="45311" y="20618"/>
                  <a:pt x="49501" y="20060"/>
                </a:cubicBezTo>
                <a:cubicBezTo>
                  <a:pt x="51947" y="19733"/>
                  <a:pt x="54330" y="18869"/>
                  <a:pt x="54704" y="16225"/>
                </a:cubicBezTo>
                <a:cubicBezTo>
                  <a:pt x="54879" y="14982"/>
                  <a:pt x="54923" y="13769"/>
                  <a:pt x="54948" y="12534"/>
                </a:cubicBezTo>
                <a:cubicBezTo>
                  <a:pt x="54944" y="10422"/>
                  <a:pt x="55437" y="8324"/>
                  <a:pt x="55071" y="6193"/>
                </a:cubicBezTo>
                <a:cubicBezTo>
                  <a:pt x="54817" y="4708"/>
                  <a:pt x="54592" y="3140"/>
                  <a:pt x="53481" y="2117"/>
                </a:cubicBezTo>
                <a:cubicBezTo>
                  <a:pt x="51710" y="489"/>
                  <a:pt x="49582" y="0"/>
                  <a:pt x="473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"/>
          <p:cNvSpPr/>
          <p:nvPr/>
        </p:nvSpPr>
        <p:spPr>
          <a:xfrm>
            <a:off x="7974962" y="2197049"/>
            <a:ext cx="1969762" cy="1005254"/>
          </a:xfrm>
          <a:custGeom>
            <a:avLst/>
            <a:gdLst/>
            <a:ahLst/>
            <a:cxnLst/>
            <a:rect l="l" t="t" r="r" b="b"/>
            <a:pathLst>
              <a:path w="56560" h="28865" extrusionOk="0">
                <a:moveTo>
                  <a:pt x="39387" y="1153"/>
                </a:moveTo>
                <a:cubicBezTo>
                  <a:pt x="40917" y="1153"/>
                  <a:pt x="42466" y="1304"/>
                  <a:pt x="44000" y="1356"/>
                </a:cubicBezTo>
                <a:cubicBezTo>
                  <a:pt x="45980" y="1423"/>
                  <a:pt x="47962" y="1625"/>
                  <a:pt x="49940" y="1625"/>
                </a:cubicBezTo>
                <a:cubicBezTo>
                  <a:pt x="50198" y="1625"/>
                  <a:pt x="50456" y="1621"/>
                  <a:pt x="50715" y="1614"/>
                </a:cubicBezTo>
                <a:cubicBezTo>
                  <a:pt x="50743" y="1613"/>
                  <a:pt x="50771" y="1612"/>
                  <a:pt x="50799" y="1612"/>
                </a:cubicBezTo>
                <a:cubicBezTo>
                  <a:pt x="52557" y="1612"/>
                  <a:pt x="54516" y="3223"/>
                  <a:pt x="54761" y="5380"/>
                </a:cubicBezTo>
                <a:cubicBezTo>
                  <a:pt x="55009" y="7578"/>
                  <a:pt x="54993" y="9805"/>
                  <a:pt x="55123" y="12009"/>
                </a:cubicBezTo>
                <a:cubicBezTo>
                  <a:pt x="55286" y="14751"/>
                  <a:pt x="55143" y="17496"/>
                  <a:pt x="55375" y="20231"/>
                </a:cubicBezTo>
                <a:cubicBezTo>
                  <a:pt x="55526" y="22015"/>
                  <a:pt x="55225" y="23795"/>
                  <a:pt x="53817" y="24959"/>
                </a:cubicBezTo>
                <a:cubicBezTo>
                  <a:pt x="52744" y="25846"/>
                  <a:pt x="51632" y="26915"/>
                  <a:pt x="50114" y="26915"/>
                </a:cubicBezTo>
                <a:cubicBezTo>
                  <a:pt x="49855" y="26915"/>
                  <a:pt x="49585" y="26884"/>
                  <a:pt x="49301" y="26816"/>
                </a:cubicBezTo>
                <a:cubicBezTo>
                  <a:pt x="47963" y="27082"/>
                  <a:pt x="46615" y="27132"/>
                  <a:pt x="45263" y="27132"/>
                </a:cubicBezTo>
                <a:cubicBezTo>
                  <a:pt x="44447" y="27132"/>
                  <a:pt x="43630" y="27114"/>
                  <a:pt x="42812" y="27114"/>
                </a:cubicBezTo>
                <a:cubicBezTo>
                  <a:pt x="42066" y="27114"/>
                  <a:pt x="41320" y="27129"/>
                  <a:pt x="40575" y="27187"/>
                </a:cubicBezTo>
                <a:cubicBezTo>
                  <a:pt x="40364" y="27204"/>
                  <a:pt x="40151" y="27211"/>
                  <a:pt x="39936" y="27211"/>
                </a:cubicBezTo>
                <a:cubicBezTo>
                  <a:pt x="38848" y="27211"/>
                  <a:pt x="37734" y="27029"/>
                  <a:pt x="36645" y="26988"/>
                </a:cubicBezTo>
                <a:cubicBezTo>
                  <a:pt x="34650" y="26912"/>
                  <a:pt x="32656" y="26719"/>
                  <a:pt x="30655" y="26719"/>
                </a:cubicBezTo>
                <a:cubicBezTo>
                  <a:pt x="30053" y="26719"/>
                  <a:pt x="29451" y="26737"/>
                  <a:pt x="28847" y="26780"/>
                </a:cubicBezTo>
                <a:cubicBezTo>
                  <a:pt x="26722" y="26933"/>
                  <a:pt x="24586" y="26901"/>
                  <a:pt x="22456" y="26991"/>
                </a:cubicBezTo>
                <a:cubicBezTo>
                  <a:pt x="19232" y="27126"/>
                  <a:pt x="16010" y="27358"/>
                  <a:pt x="12783" y="27427"/>
                </a:cubicBezTo>
                <a:cubicBezTo>
                  <a:pt x="12362" y="27436"/>
                  <a:pt x="11942" y="27440"/>
                  <a:pt x="11521" y="27440"/>
                </a:cubicBezTo>
                <a:cubicBezTo>
                  <a:pt x="9700" y="27440"/>
                  <a:pt x="7875" y="27360"/>
                  <a:pt x="6060" y="27231"/>
                </a:cubicBezTo>
                <a:cubicBezTo>
                  <a:pt x="4555" y="27123"/>
                  <a:pt x="2401" y="24468"/>
                  <a:pt x="2260" y="22958"/>
                </a:cubicBezTo>
                <a:cubicBezTo>
                  <a:pt x="2050" y="20696"/>
                  <a:pt x="1605" y="18448"/>
                  <a:pt x="1481" y="16182"/>
                </a:cubicBezTo>
                <a:cubicBezTo>
                  <a:pt x="1379" y="14318"/>
                  <a:pt x="1662" y="12434"/>
                  <a:pt x="1659" y="10559"/>
                </a:cubicBezTo>
                <a:cubicBezTo>
                  <a:pt x="1655" y="8524"/>
                  <a:pt x="2170" y="6636"/>
                  <a:pt x="2944" y="4787"/>
                </a:cubicBezTo>
                <a:cubicBezTo>
                  <a:pt x="3464" y="3542"/>
                  <a:pt x="4506" y="2771"/>
                  <a:pt x="5668" y="2455"/>
                </a:cubicBezTo>
                <a:cubicBezTo>
                  <a:pt x="9961" y="1292"/>
                  <a:pt x="14416" y="1648"/>
                  <a:pt x="18789" y="1522"/>
                </a:cubicBezTo>
                <a:cubicBezTo>
                  <a:pt x="19613" y="1498"/>
                  <a:pt x="20447" y="1480"/>
                  <a:pt x="21287" y="1480"/>
                </a:cubicBezTo>
                <a:cubicBezTo>
                  <a:pt x="22854" y="1480"/>
                  <a:pt x="24439" y="1542"/>
                  <a:pt x="26007" y="1742"/>
                </a:cubicBezTo>
                <a:cubicBezTo>
                  <a:pt x="26130" y="1758"/>
                  <a:pt x="26255" y="1765"/>
                  <a:pt x="26380" y="1765"/>
                </a:cubicBezTo>
                <a:cubicBezTo>
                  <a:pt x="27270" y="1765"/>
                  <a:pt x="28206" y="1418"/>
                  <a:pt x="29093" y="1418"/>
                </a:cubicBezTo>
                <a:cubicBezTo>
                  <a:pt x="29234" y="1418"/>
                  <a:pt x="29374" y="1427"/>
                  <a:pt x="29512" y="1447"/>
                </a:cubicBezTo>
                <a:cubicBezTo>
                  <a:pt x="30053" y="1526"/>
                  <a:pt x="30627" y="1577"/>
                  <a:pt x="31160" y="1577"/>
                </a:cubicBezTo>
                <a:cubicBezTo>
                  <a:pt x="31463" y="1577"/>
                  <a:pt x="31753" y="1561"/>
                  <a:pt x="32016" y="1524"/>
                </a:cubicBezTo>
                <a:cubicBezTo>
                  <a:pt x="33769" y="1277"/>
                  <a:pt x="35517" y="1500"/>
                  <a:pt x="37275" y="1275"/>
                </a:cubicBezTo>
                <a:cubicBezTo>
                  <a:pt x="37973" y="1185"/>
                  <a:pt x="38678" y="1153"/>
                  <a:pt x="39387" y="1153"/>
                </a:cubicBezTo>
                <a:close/>
                <a:moveTo>
                  <a:pt x="37253" y="0"/>
                </a:moveTo>
                <a:cubicBezTo>
                  <a:pt x="34528" y="0"/>
                  <a:pt x="31802" y="94"/>
                  <a:pt x="29078" y="153"/>
                </a:cubicBezTo>
                <a:cubicBezTo>
                  <a:pt x="27792" y="182"/>
                  <a:pt x="26493" y="325"/>
                  <a:pt x="25211" y="325"/>
                </a:cubicBezTo>
                <a:cubicBezTo>
                  <a:pt x="24734" y="325"/>
                  <a:pt x="24259" y="306"/>
                  <a:pt x="23787" y="252"/>
                </a:cubicBezTo>
                <a:cubicBezTo>
                  <a:pt x="23083" y="172"/>
                  <a:pt x="22384" y="140"/>
                  <a:pt x="21687" y="140"/>
                </a:cubicBezTo>
                <a:cubicBezTo>
                  <a:pt x="19727" y="140"/>
                  <a:pt x="17788" y="391"/>
                  <a:pt x="15836" y="520"/>
                </a:cubicBezTo>
                <a:cubicBezTo>
                  <a:pt x="14537" y="607"/>
                  <a:pt x="13225" y="805"/>
                  <a:pt x="11934" y="805"/>
                </a:cubicBezTo>
                <a:cubicBezTo>
                  <a:pt x="11574" y="805"/>
                  <a:pt x="11216" y="790"/>
                  <a:pt x="10860" y="752"/>
                </a:cubicBezTo>
                <a:cubicBezTo>
                  <a:pt x="10307" y="692"/>
                  <a:pt x="9751" y="662"/>
                  <a:pt x="9197" y="662"/>
                </a:cubicBezTo>
                <a:cubicBezTo>
                  <a:pt x="8087" y="662"/>
                  <a:pt x="6979" y="782"/>
                  <a:pt x="5893" y="1022"/>
                </a:cubicBezTo>
                <a:cubicBezTo>
                  <a:pt x="4060" y="1422"/>
                  <a:pt x="2474" y="2349"/>
                  <a:pt x="1725" y="4080"/>
                </a:cubicBezTo>
                <a:cubicBezTo>
                  <a:pt x="905" y="5974"/>
                  <a:pt x="464" y="8023"/>
                  <a:pt x="292" y="10103"/>
                </a:cubicBezTo>
                <a:cubicBezTo>
                  <a:pt x="93" y="12508"/>
                  <a:pt x="127" y="14909"/>
                  <a:pt x="172" y="17322"/>
                </a:cubicBezTo>
                <a:cubicBezTo>
                  <a:pt x="217" y="19694"/>
                  <a:pt x="0" y="22072"/>
                  <a:pt x="971" y="24320"/>
                </a:cubicBezTo>
                <a:cubicBezTo>
                  <a:pt x="1646" y="25889"/>
                  <a:pt x="2613" y="27163"/>
                  <a:pt x="4192" y="28038"/>
                </a:cubicBezTo>
                <a:cubicBezTo>
                  <a:pt x="5340" y="28674"/>
                  <a:pt x="6521" y="28824"/>
                  <a:pt x="7710" y="28824"/>
                </a:cubicBezTo>
                <a:cubicBezTo>
                  <a:pt x="8773" y="28824"/>
                  <a:pt x="9844" y="28704"/>
                  <a:pt x="10906" y="28704"/>
                </a:cubicBezTo>
                <a:cubicBezTo>
                  <a:pt x="11289" y="28704"/>
                  <a:pt x="11670" y="28720"/>
                  <a:pt x="12050" y="28762"/>
                </a:cubicBezTo>
                <a:cubicBezTo>
                  <a:pt x="12687" y="28834"/>
                  <a:pt x="13333" y="28865"/>
                  <a:pt x="13981" y="28865"/>
                </a:cubicBezTo>
                <a:cubicBezTo>
                  <a:pt x="15309" y="28865"/>
                  <a:pt x="16649" y="28734"/>
                  <a:pt x="17955" y="28547"/>
                </a:cubicBezTo>
                <a:cubicBezTo>
                  <a:pt x="19498" y="28326"/>
                  <a:pt x="20987" y="28066"/>
                  <a:pt x="22567" y="28066"/>
                </a:cubicBezTo>
                <a:cubicBezTo>
                  <a:pt x="22692" y="28066"/>
                  <a:pt x="22817" y="28067"/>
                  <a:pt x="22943" y="28071"/>
                </a:cubicBezTo>
                <a:cubicBezTo>
                  <a:pt x="23202" y="28077"/>
                  <a:pt x="23461" y="28080"/>
                  <a:pt x="23722" y="28080"/>
                </a:cubicBezTo>
                <a:cubicBezTo>
                  <a:pt x="25081" y="28080"/>
                  <a:pt x="26461" y="28003"/>
                  <a:pt x="27829" y="28003"/>
                </a:cubicBezTo>
                <a:cubicBezTo>
                  <a:pt x="27881" y="28003"/>
                  <a:pt x="27933" y="28003"/>
                  <a:pt x="27985" y="28003"/>
                </a:cubicBezTo>
                <a:cubicBezTo>
                  <a:pt x="31125" y="28021"/>
                  <a:pt x="34264" y="28068"/>
                  <a:pt x="37402" y="28143"/>
                </a:cubicBezTo>
                <a:cubicBezTo>
                  <a:pt x="39714" y="28198"/>
                  <a:pt x="42029" y="28264"/>
                  <a:pt x="44337" y="28420"/>
                </a:cubicBezTo>
                <a:cubicBezTo>
                  <a:pt x="44646" y="28440"/>
                  <a:pt x="44954" y="28450"/>
                  <a:pt x="45260" y="28450"/>
                </a:cubicBezTo>
                <a:cubicBezTo>
                  <a:pt x="47394" y="28450"/>
                  <a:pt x="49484" y="27997"/>
                  <a:pt x="51601" y="27831"/>
                </a:cubicBezTo>
                <a:cubicBezTo>
                  <a:pt x="53843" y="27654"/>
                  <a:pt x="55575" y="26036"/>
                  <a:pt x="56137" y="23876"/>
                </a:cubicBezTo>
                <a:cubicBezTo>
                  <a:pt x="56460" y="22633"/>
                  <a:pt x="56284" y="21401"/>
                  <a:pt x="56377" y="20170"/>
                </a:cubicBezTo>
                <a:cubicBezTo>
                  <a:pt x="56528" y="18156"/>
                  <a:pt x="56559" y="16125"/>
                  <a:pt x="56510" y="14105"/>
                </a:cubicBezTo>
                <a:cubicBezTo>
                  <a:pt x="56441" y="11365"/>
                  <a:pt x="56248" y="8629"/>
                  <a:pt x="56109" y="5892"/>
                </a:cubicBezTo>
                <a:cubicBezTo>
                  <a:pt x="56251" y="4364"/>
                  <a:pt x="54153" y="1163"/>
                  <a:pt x="52780" y="913"/>
                </a:cubicBezTo>
                <a:cubicBezTo>
                  <a:pt x="50921" y="574"/>
                  <a:pt x="49036" y="300"/>
                  <a:pt x="47152" y="206"/>
                </a:cubicBezTo>
                <a:cubicBezTo>
                  <a:pt x="43960" y="47"/>
                  <a:pt x="40758" y="8"/>
                  <a:pt x="37560" y="1"/>
                </a:cubicBezTo>
                <a:cubicBezTo>
                  <a:pt x="37457" y="0"/>
                  <a:pt x="37355" y="0"/>
                  <a:pt x="372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6025365" y="3257120"/>
            <a:ext cx="1918950" cy="769029"/>
          </a:xfrm>
          <a:custGeom>
            <a:avLst/>
            <a:gdLst/>
            <a:ahLst/>
            <a:cxnLst/>
            <a:rect l="l" t="t" r="r" b="b"/>
            <a:pathLst>
              <a:path w="55101" h="22082" extrusionOk="0">
                <a:moveTo>
                  <a:pt x="39718" y="1353"/>
                </a:moveTo>
                <a:cubicBezTo>
                  <a:pt x="41017" y="1353"/>
                  <a:pt x="42317" y="1387"/>
                  <a:pt x="43617" y="1492"/>
                </a:cubicBezTo>
                <a:cubicBezTo>
                  <a:pt x="45984" y="1684"/>
                  <a:pt x="48331" y="1934"/>
                  <a:pt x="50623" y="2627"/>
                </a:cubicBezTo>
                <a:cubicBezTo>
                  <a:pt x="52702" y="3255"/>
                  <a:pt x="53206" y="5037"/>
                  <a:pt x="53367" y="6711"/>
                </a:cubicBezTo>
                <a:cubicBezTo>
                  <a:pt x="53639" y="9542"/>
                  <a:pt x="53823" y="12410"/>
                  <a:pt x="53365" y="15270"/>
                </a:cubicBezTo>
                <a:cubicBezTo>
                  <a:pt x="53030" y="17367"/>
                  <a:pt x="51260" y="18985"/>
                  <a:pt x="49273" y="19538"/>
                </a:cubicBezTo>
                <a:cubicBezTo>
                  <a:pt x="46571" y="20289"/>
                  <a:pt x="43836" y="20358"/>
                  <a:pt x="41098" y="20358"/>
                </a:cubicBezTo>
                <a:cubicBezTo>
                  <a:pt x="40488" y="20358"/>
                  <a:pt x="39878" y="20354"/>
                  <a:pt x="39268" y="20354"/>
                </a:cubicBezTo>
                <a:cubicBezTo>
                  <a:pt x="37879" y="20354"/>
                  <a:pt x="36491" y="20372"/>
                  <a:pt x="35108" y="20487"/>
                </a:cubicBezTo>
                <a:cubicBezTo>
                  <a:pt x="33591" y="20614"/>
                  <a:pt x="32067" y="20653"/>
                  <a:pt x="30539" y="20653"/>
                </a:cubicBezTo>
                <a:cubicBezTo>
                  <a:pt x="28079" y="20653"/>
                  <a:pt x="25610" y="20552"/>
                  <a:pt x="23151" y="20549"/>
                </a:cubicBezTo>
                <a:cubicBezTo>
                  <a:pt x="23135" y="20549"/>
                  <a:pt x="23118" y="20549"/>
                  <a:pt x="23102" y="20549"/>
                </a:cubicBezTo>
                <a:cubicBezTo>
                  <a:pt x="21442" y="20549"/>
                  <a:pt x="19766" y="20648"/>
                  <a:pt x="18110" y="20648"/>
                </a:cubicBezTo>
                <a:cubicBezTo>
                  <a:pt x="17260" y="20648"/>
                  <a:pt x="16416" y="20622"/>
                  <a:pt x="15581" y="20543"/>
                </a:cubicBezTo>
                <a:cubicBezTo>
                  <a:pt x="13197" y="20317"/>
                  <a:pt x="10816" y="20134"/>
                  <a:pt x="8425" y="20040"/>
                </a:cubicBezTo>
                <a:cubicBezTo>
                  <a:pt x="6993" y="19984"/>
                  <a:pt x="5632" y="20034"/>
                  <a:pt x="4254" y="19252"/>
                </a:cubicBezTo>
                <a:cubicBezTo>
                  <a:pt x="2162" y="18064"/>
                  <a:pt x="1808" y="16184"/>
                  <a:pt x="1649" y="14144"/>
                </a:cubicBezTo>
                <a:cubicBezTo>
                  <a:pt x="1483" y="12009"/>
                  <a:pt x="1319" y="9878"/>
                  <a:pt x="1358" y="7722"/>
                </a:cubicBezTo>
                <a:cubicBezTo>
                  <a:pt x="1414" y="4680"/>
                  <a:pt x="3939" y="1956"/>
                  <a:pt x="7046" y="1956"/>
                </a:cubicBezTo>
                <a:cubicBezTo>
                  <a:pt x="7190" y="1956"/>
                  <a:pt x="7335" y="1962"/>
                  <a:pt x="7481" y="1974"/>
                </a:cubicBezTo>
                <a:cubicBezTo>
                  <a:pt x="8534" y="1874"/>
                  <a:pt x="9755" y="1438"/>
                  <a:pt x="11085" y="1438"/>
                </a:cubicBezTo>
                <a:cubicBezTo>
                  <a:pt x="11191" y="1438"/>
                  <a:pt x="11298" y="1441"/>
                  <a:pt x="11406" y="1447"/>
                </a:cubicBezTo>
                <a:cubicBezTo>
                  <a:pt x="12427" y="1503"/>
                  <a:pt x="13449" y="1519"/>
                  <a:pt x="14473" y="1519"/>
                </a:cubicBezTo>
                <a:cubicBezTo>
                  <a:pt x="15711" y="1519"/>
                  <a:pt x="16950" y="1496"/>
                  <a:pt x="18188" y="1496"/>
                </a:cubicBezTo>
                <a:cubicBezTo>
                  <a:pt x="18269" y="1496"/>
                  <a:pt x="18351" y="1496"/>
                  <a:pt x="18432" y="1497"/>
                </a:cubicBezTo>
                <a:cubicBezTo>
                  <a:pt x="18552" y="1497"/>
                  <a:pt x="18671" y="1497"/>
                  <a:pt x="18791" y="1497"/>
                </a:cubicBezTo>
                <a:cubicBezTo>
                  <a:pt x="20139" y="1497"/>
                  <a:pt x="21488" y="1477"/>
                  <a:pt x="22835" y="1477"/>
                </a:cubicBezTo>
                <a:cubicBezTo>
                  <a:pt x="23977" y="1477"/>
                  <a:pt x="25118" y="1491"/>
                  <a:pt x="26257" y="1545"/>
                </a:cubicBezTo>
                <a:cubicBezTo>
                  <a:pt x="26874" y="1574"/>
                  <a:pt x="27491" y="1585"/>
                  <a:pt x="28107" y="1585"/>
                </a:cubicBezTo>
                <a:cubicBezTo>
                  <a:pt x="30035" y="1585"/>
                  <a:pt x="31957" y="1474"/>
                  <a:pt x="33883" y="1452"/>
                </a:cubicBezTo>
                <a:cubicBezTo>
                  <a:pt x="35829" y="1428"/>
                  <a:pt x="37774" y="1353"/>
                  <a:pt x="39718" y="1353"/>
                </a:cubicBezTo>
                <a:close/>
                <a:moveTo>
                  <a:pt x="39481" y="1"/>
                </a:moveTo>
                <a:cubicBezTo>
                  <a:pt x="38181" y="1"/>
                  <a:pt x="36882" y="29"/>
                  <a:pt x="35584" y="77"/>
                </a:cubicBezTo>
                <a:cubicBezTo>
                  <a:pt x="32074" y="207"/>
                  <a:pt x="28566" y="244"/>
                  <a:pt x="25058" y="244"/>
                </a:cubicBezTo>
                <a:cubicBezTo>
                  <a:pt x="24565" y="244"/>
                  <a:pt x="24073" y="243"/>
                  <a:pt x="23581" y="242"/>
                </a:cubicBezTo>
                <a:cubicBezTo>
                  <a:pt x="20990" y="233"/>
                  <a:pt x="18399" y="191"/>
                  <a:pt x="15809" y="191"/>
                </a:cubicBezTo>
                <a:cubicBezTo>
                  <a:pt x="15575" y="191"/>
                  <a:pt x="15342" y="192"/>
                  <a:pt x="15108" y="192"/>
                </a:cubicBezTo>
                <a:cubicBezTo>
                  <a:pt x="15060" y="192"/>
                  <a:pt x="15013" y="193"/>
                  <a:pt x="14965" y="193"/>
                </a:cubicBezTo>
                <a:cubicBezTo>
                  <a:pt x="14098" y="193"/>
                  <a:pt x="13223" y="164"/>
                  <a:pt x="12353" y="164"/>
                </a:cubicBezTo>
                <a:cubicBezTo>
                  <a:pt x="11325" y="164"/>
                  <a:pt x="10302" y="204"/>
                  <a:pt x="9305" y="379"/>
                </a:cubicBezTo>
                <a:cubicBezTo>
                  <a:pt x="7041" y="778"/>
                  <a:pt x="4573" y="102"/>
                  <a:pt x="2583" y="2299"/>
                </a:cubicBezTo>
                <a:cubicBezTo>
                  <a:pt x="990" y="4060"/>
                  <a:pt x="220" y="5940"/>
                  <a:pt x="126" y="8093"/>
                </a:cubicBezTo>
                <a:cubicBezTo>
                  <a:pt x="0" y="10922"/>
                  <a:pt x="51" y="13783"/>
                  <a:pt x="354" y="16595"/>
                </a:cubicBezTo>
                <a:cubicBezTo>
                  <a:pt x="568" y="18601"/>
                  <a:pt x="1321" y="20415"/>
                  <a:pt x="3831" y="20904"/>
                </a:cubicBezTo>
                <a:cubicBezTo>
                  <a:pt x="4894" y="21112"/>
                  <a:pt x="5933" y="21283"/>
                  <a:pt x="7008" y="21347"/>
                </a:cubicBezTo>
                <a:cubicBezTo>
                  <a:pt x="10300" y="21546"/>
                  <a:pt x="13592" y="21955"/>
                  <a:pt x="16880" y="21955"/>
                </a:cubicBezTo>
                <a:cubicBezTo>
                  <a:pt x="17080" y="21955"/>
                  <a:pt x="17281" y="21954"/>
                  <a:pt x="17481" y="21950"/>
                </a:cubicBezTo>
                <a:cubicBezTo>
                  <a:pt x="18521" y="21934"/>
                  <a:pt x="19559" y="21926"/>
                  <a:pt x="20597" y="21926"/>
                </a:cubicBezTo>
                <a:cubicBezTo>
                  <a:pt x="22521" y="21926"/>
                  <a:pt x="24442" y="21954"/>
                  <a:pt x="26366" y="22015"/>
                </a:cubicBezTo>
                <a:cubicBezTo>
                  <a:pt x="27621" y="22055"/>
                  <a:pt x="28879" y="22081"/>
                  <a:pt x="30137" y="22081"/>
                </a:cubicBezTo>
                <a:cubicBezTo>
                  <a:pt x="30937" y="22081"/>
                  <a:pt x="31736" y="22071"/>
                  <a:pt x="32535" y="22046"/>
                </a:cubicBezTo>
                <a:cubicBezTo>
                  <a:pt x="35030" y="21970"/>
                  <a:pt x="37519" y="21753"/>
                  <a:pt x="40012" y="21643"/>
                </a:cubicBezTo>
                <a:cubicBezTo>
                  <a:pt x="41269" y="21589"/>
                  <a:pt x="42533" y="21501"/>
                  <a:pt x="43790" y="21501"/>
                </a:cubicBezTo>
                <a:cubicBezTo>
                  <a:pt x="44356" y="21501"/>
                  <a:pt x="44922" y="21519"/>
                  <a:pt x="45484" y="21566"/>
                </a:cubicBezTo>
                <a:cubicBezTo>
                  <a:pt x="45630" y="21578"/>
                  <a:pt x="45775" y="21583"/>
                  <a:pt x="45917" y="21583"/>
                </a:cubicBezTo>
                <a:cubicBezTo>
                  <a:pt x="47621" y="21583"/>
                  <a:pt x="49098" y="20775"/>
                  <a:pt x="50715" y="20504"/>
                </a:cubicBezTo>
                <a:cubicBezTo>
                  <a:pt x="52462" y="20212"/>
                  <a:pt x="54428" y="18213"/>
                  <a:pt x="54642" y="16506"/>
                </a:cubicBezTo>
                <a:cubicBezTo>
                  <a:pt x="55101" y="12873"/>
                  <a:pt x="55090" y="9243"/>
                  <a:pt x="54524" y="5191"/>
                </a:cubicBezTo>
                <a:cubicBezTo>
                  <a:pt x="54442" y="4950"/>
                  <a:pt x="54770" y="4219"/>
                  <a:pt x="54267" y="3578"/>
                </a:cubicBezTo>
                <a:cubicBezTo>
                  <a:pt x="53389" y="2458"/>
                  <a:pt x="52777" y="1255"/>
                  <a:pt x="50938" y="1188"/>
                </a:cubicBezTo>
                <a:cubicBezTo>
                  <a:pt x="50042" y="1155"/>
                  <a:pt x="48912" y="627"/>
                  <a:pt x="47938" y="501"/>
                </a:cubicBezTo>
                <a:cubicBezTo>
                  <a:pt x="45134" y="136"/>
                  <a:pt x="42307" y="1"/>
                  <a:pt x="394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7980012" y="3234239"/>
            <a:ext cx="1986617" cy="773173"/>
          </a:xfrm>
          <a:custGeom>
            <a:avLst/>
            <a:gdLst/>
            <a:ahLst/>
            <a:cxnLst/>
            <a:rect l="l" t="t" r="r" b="b"/>
            <a:pathLst>
              <a:path w="57044" h="22201" extrusionOk="0">
                <a:moveTo>
                  <a:pt x="21541" y="1194"/>
                </a:moveTo>
                <a:cubicBezTo>
                  <a:pt x="22344" y="1194"/>
                  <a:pt x="23188" y="1328"/>
                  <a:pt x="24024" y="1345"/>
                </a:cubicBezTo>
                <a:cubicBezTo>
                  <a:pt x="25769" y="1381"/>
                  <a:pt x="27509" y="1521"/>
                  <a:pt x="29257" y="1521"/>
                </a:cubicBezTo>
                <a:cubicBezTo>
                  <a:pt x="29814" y="1521"/>
                  <a:pt x="30372" y="1507"/>
                  <a:pt x="30931" y="1471"/>
                </a:cubicBezTo>
                <a:cubicBezTo>
                  <a:pt x="31376" y="1442"/>
                  <a:pt x="31823" y="1432"/>
                  <a:pt x="32270" y="1432"/>
                </a:cubicBezTo>
                <a:cubicBezTo>
                  <a:pt x="33611" y="1432"/>
                  <a:pt x="34957" y="1528"/>
                  <a:pt x="36299" y="1528"/>
                </a:cubicBezTo>
                <a:cubicBezTo>
                  <a:pt x="36390" y="1528"/>
                  <a:pt x="36481" y="1527"/>
                  <a:pt x="36571" y="1526"/>
                </a:cubicBezTo>
                <a:cubicBezTo>
                  <a:pt x="36758" y="1524"/>
                  <a:pt x="36944" y="1523"/>
                  <a:pt x="37131" y="1523"/>
                </a:cubicBezTo>
                <a:cubicBezTo>
                  <a:pt x="39135" y="1523"/>
                  <a:pt x="41138" y="1625"/>
                  <a:pt x="43143" y="1625"/>
                </a:cubicBezTo>
                <a:cubicBezTo>
                  <a:pt x="43994" y="1625"/>
                  <a:pt x="44846" y="1607"/>
                  <a:pt x="45698" y="1555"/>
                </a:cubicBezTo>
                <a:cubicBezTo>
                  <a:pt x="45779" y="1550"/>
                  <a:pt x="45860" y="1547"/>
                  <a:pt x="45941" y="1547"/>
                </a:cubicBezTo>
                <a:cubicBezTo>
                  <a:pt x="46993" y="1547"/>
                  <a:pt x="48064" y="1941"/>
                  <a:pt x="49123" y="1941"/>
                </a:cubicBezTo>
                <a:cubicBezTo>
                  <a:pt x="49545" y="1941"/>
                  <a:pt x="49966" y="2086"/>
                  <a:pt x="50395" y="2086"/>
                </a:cubicBezTo>
                <a:cubicBezTo>
                  <a:pt x="50610" y="2086"/>
                  <a:pt x="50827" y="2050"/>
                  <a:pt x="51047" y="1941"/>
                </a:cubicBezTo>
                <a:cubicBezTo>
                  <a:pt x="51105" y="1913"/>
                  <a:pt x="51183" y="1899"/>
                  <a:pt x="51277" y="1899"/>
                </a:cubicBezTo>
                <a:cubicBezTo>
                  <a:pt x="52190" y="1899"/>
                  <a:pt x="54627" y="3143"/>
                  <a:pt x="54870" y="3751"/>
                </a:cubicBezTo>
                <a:cubicBezTo>
                  <a:pt x="55872" y="5852"/>
                  <a:pt x="55475" y="8110"/>
                  <a:pt x="55610" y="10310"/>
                </a:cubicBezTo>
                <a:cubicBezTo>
                  <a:pt x="55769" y="12880"/>
                  <a:pt x="55621" y="15430"/>
                  <a:pt x="55236" y="17982"/>
                </a:cubicBezTo>
                <a:cubicBezTo>
                  <a:pt x="54969" y="19743"/>
                  <a:pt x="53584" y="20220"/>
                  <a:pt x="52311" y="20315"/>
                </a:cubicBezTo>
                <a:cubicBezTo>
                  <a:pt x="48713" y="20580"/>
                  <a:pt x="45095" y="20565"/>
                  <a:pt x="41485" y="20671"/>
                </a:cubicBezTo>
                <a:cubicBezTo>
                  <a:pt x="40910" y="20688"/>
                  <a:pt x="40334" y="20695"/>
                  <a:pt x="39759" y="20695"/>
                </a:cubicBezTo>
                <a:cubicBezTo>
                  <a:pt x="37808" y="20695"/>
                  <a:pt x="35856" y="20614"/>
                  <a:pt x="33912" y="20569"/>
                </a:cubicBezTo>
                <a:cubicBezTo>
                  <a:pt x="33167" y="20552"/>
                  <a:pt x="32422" y="20545"/>
                  <a:pt x="31678" y="20545"/>
                </a:cubicBezTo>
                <a:cubicBezTo>
                  <a:pt x="28674" y="20545"/>
                  <a:pt x="25678" y="20664"/>
                  <a:pt x="22678" y="20733"/>
                </a:cubicBezTo>
                <a:cubicBezTo>
                  <a:pt x="20763" y="20776"/>
                  <a:pt x="18834" y="20870"/>
                  <a:pt x="16927" y="20870"/>
                </a:cubicBezTo>
                <a:cubicBezTo>
                  <a:pt x="16297" y="20870"/>
                  <a:pt x="15669" y="20860"/>
                  <a:pt x="15045" y="20834"/>
                </a:cubicBezTo>
                <a:cubicBezTo>
                  <a:pt x="14824" y="20825"/>
                  <a:pt x="14602" y="20821"/>
                  <a:pt x="14380" y="20821"/>
                </a:cubicBezTo>
                <a:cubicBezTo>
                  <a:pt x="13132" y="20821"/>
                  <a:pt x="11880" y="20945"/>
                  <a:pt x="10626" y="20945"/>
                </a:cubicBezTo>
                <a:cubicBezTo>
                  <a:pt x="9642" y="20945"/>
                  <a:pt x="8657" y="20869"/>
                  <a:pt x="7672" y="20596"/>
                </a:cubicBezTo>
                <a:cubicBezTo>
                  <a:pt x="5785" y="20074"/>
                  <a:pt x="3666" y="20231"/>
                  <a:pt x="2220" y="18603"/>
                </a:cubicBezTo>
                <a:cubicBezTo>
                  <a:pt x="1691" y="18010"/>
                  <a:pt x="1580" y="17188"/>
                  <a:pt x="1556" y="16373"/>
                </a:cubicBezTo>
                <a:cubicBezTo>
                  <a:pt x="1523" y="15195"/>
                  <a:pt x="1383" y="14018"/>
                  <a:pt x="1372" y="12839"/>
                </a:cubicBezTo>
                <a:cubicBezTo>
                  <a:pt x="1362" y="11742"/>
                  <a:pt x="1598" y="10629"/>
                  <a:pt x="1478" y="9553"/>
                </a:cubicBezTo>
                <a:cubicBezTo>
                  <a:pt x="1320" y="8140"/>
                  <a:pt x="1697" y="6799"/>
                  <a:pt x="1889" y="5461"/>
                </a:cubicBezTo>
                <a:cubicBezTo>
                  <a:pt x="2083" y="4097"/>
                  <a:pt x="3340" y="3293"/>
                  <a:pt x="4562" y="2741"/>
                </a:cubicBezTo>
                <a:cubicBezTo>
                  <a:pt x="5967" y="2107"/>
                  <a:pt x="7483" y="1447"/>
                  <a:pt x="8980" y="1447"/>
                </a:cubicBezTo>
                <a:cubicBezTo>
                  <a:pt x="9160" y="1447"/>
                  <a:pt x="9339" y="1456"/>
                  <a:pt x="9518" y="1477"/>
                </a:cubicBezTo>
                <a:cubicBezTo>
                  <a:pt x="10140" y="1547"/>
                  <a:pt x="10759" y="1575"/>
                  <a:pt x="11377" y="1575"/>
                </a:cubicBezTo>
                <a:cubicBezTo>
                  <a:pt x="13418" y="1575"/>
                  <a:pt x="15440" y="1278"/>
                  <a:pt x="17478" y="1278"/>
                </a:cubicBezTo>
                <a:cubicBezTo>
                  <a:pt x="17707" y="1278"/>
                  <a:pt x="17936" y="1281"/>
                  <a:pt x="18165" y="1290"/>
                </a:cubicBezTo>
                <a:cubicBezTo>
                  <a:pt x="18347" y="1296"/>
                  <a:pt x="18535" y="1299"/>
                  <a:pt x="18725" y="1299"/>
                </a:cubicBezTo>
                <a:cubicBezTo>
                  <a:pt x="19528" y="1299"/>
                  <a:pt x="20391" y="1247"/>
                  <a:pt x="21202" y="1203"/>
                </a:cubicBezTo>
                <a:cubicBezTo>
                  <a:pt x="21314" y="1197"/>
                  <a:pt x="21427" y="1194"/>
                  <a:pt x="21541" y="1194"/>
                </a:cubicBezTo>
                <a:close/>
                <a:moveTo>
                  <a:pt x="18306" y="1"/>
                </a:moveTo>
                <a:cubicBezTo>
                  <a:pt x="17770" y="1"/>
                  <a:pt x="17235" y="10"/>
                  <a:pt x="16700" y="36"/>
                </a:cubicBezTo>
                <a:cubicBezTo>
                  <a:pt x="13025" y="219"/>
                  <a:pt x="9358" y="562"/>
                  <a:pt x="5685" y="773"/>
                </a:cubicBezTo>
                <a:cubicBezTo>
                  <a:pt x="4541" y="837"/>
                  <a:pt x="1570" y="2625"/>
                  <a:pt x="1179" y="3653"/>
                </a:cubicBezTo>
                <a:cubicBezTo>
                  <a:pt x="364" y="5786"/>
                  <a:pt x="0" y="7985"/>
                  <a:pt x="150" y="10276"/>
                </a:cubicBezTo>
                <a:cubicBezTo>
                  <a:pt x="289" y="12413"/>
                  <a:pt x="370" y="14554"/>
                  <a:pt x="457" y="16318"/>
                </a:cubicBezTo>
                <a:cubicBezTo>
                  <a:pt x="427" y="17982"/>
                  <a:pt x="713" y="19138"/>
                  <a:pt x="1621" y="20129"/>
                </a:cubicBezTo>
                <a:cubicBezTo>
                  <a:pt x="3385" y="22055"/>
                  <a:pt x="5881" y="21546"/>
                  <a:pt x="8040" y="21981"/>
                </a:cubicBezTo>
                <a:cubicBezTo>
                  <a:pt x="8887" y="22153"/>
                  <a:pt x="9758" y="22201"/>
                  <a:pt x="10639" y="22201"/>
                </a:cubicBezTo>
                <a:cubicBezTo>
                  <a:pt x="11740" y="22201"/>
                  <a:pt x="12856" y="22126"/>
                  <a:pt x="13956" y="22126"/>
                </a:cubicBezTo>
                <a:cubicBezTo>
                  <a:pt x="14012" y="22126"/>
                  <a:pt x="14069" y="22126"/>
                  <a:pt x="14126" y="22127"/>
                </a:cubicBezTo>
                <a:cubicBezTo>
                  <a:pt x="15093" y="22133"/>
                  <a:pt x="16063" y="22172"/>
                  <a:pt x="17030" y="22172"/>
                </a:cubicBezTo>
                <a:cubicBezTo>
                  <a:pt x="17649" y="22172"/>
                  <a:pt x="18266" y="22156"/>
                  <a:pt x="18880" y="22106"/>
                </a:cubicBezTo>
                <a:cubicBezTo>
                  <a:pt x="20459" y="21975"/>
                  <a:pt x="22061" y="21885"/>
                  <a:pt x="23631" y="21885"/>
                </a:cubicBezTo>
                <a:cubicBezTo>
                  <a:pt x="24069" y="21885"/>
                  <a:pt x="24503" y="21892"/>
                  <a:pt x="24935" y="21907"/>
                </a:cubicBezTo>
                <a:cubicBezTo>
                  <a:pt x="25115" y="21913"/>
                  <a:pt x="25294" y="21916"/>
                  <a:pt x="25474" y="21916"/>
                </a:cubicBezTo>
                <a:cubicBezTo>
                  <a:pt x="27232" y="21916"/>
                  <a:pt x="28954" y="21638"/>
                  <a:pt x="30705" y="21638"/>
                </a:cubicBezTo>
                <a:cubicBezTo>
                  <a:pt x="30749" y="21638"/>
                  <a:pt x="30794" y="21638"/>
                  <a:pt x="30839" y="21639"/>
                </a:cubicBezTo>
                <a:cubicBezTo>
                  <a:pt x="32963" y="21655"/>
                  <a:pt x="35090" y="21649"/>
                  <a:pt x="37217" y="21748"/>
                </a:cubicBezTo>
                <a:cubicBezTo>
                  <a:pt x="38903" y="21826"/>
                  <a:pt x="40591" y="21889"/>
                  <a:pt x="42278" y="21923"/>
                </a:cubicBezTo>
                <a:cubicBezTo>
                  <a:pt x="42691" y="21931"/>
                  <a:pt x="43104" y="21939"/>
                  <a:pt x="43517" y="21939"/>
                </a:cubicBezTo>
                <a:cubicBezTo>
                  <a:pt x="44309" y="21939"/>
                  <a:pt x="45101" y="21912"/>
                  <a:pt x="45898" y="21812"/>
                </a:cubicBezTo>
                <a:cubicBezTo>
                  <a:pt x="46044" y="21794"/>
                  <a:pt x="46192" y="21786"/>
                  <a:pt x="46341" y="21786"/>
                </a:cubicBezTo>
                <a:cubicBezTo>
                  <a:pt x="46982" y="21786"/>
                  <a:pt x="47639" y="21925"/>
                  <a:pt x="48286" y="21925"/>
                </a:cubicBezTo>
                <a:cubicBezTo>
                  <a:pt x="48344" y="21925"/>
                  <a:pt x="48402" y="21924"/>
                  <a:pt x="48460" y="21922"/>
                </a:cubicBezTo>
                <a:cubicBezTo>
                  <a:pt x="49599" y="21874"/>
                  <a:pt x="50731" y="21646"/>
                  <a:pt x="51871" y="21603"/>
                </a:cubicBezTo>
                <a:cubicBezTo>
                  <a:pt x="53268" y="21547"/>
                  <a:pt x="54525" y="21309"/>
                  <a:pt x="55374" y="20036"/>
                </a:cubicBezTo>
                <a:cubicBezTo>
                  <a:pt x="57043" y="17530"/>
                  <a:pt x="56563" y="14662"/>
                  <a:pt x="56628" y="11933"/>
                </a:cubicBezTo>
                <a:cubicBezTo>
                  <a:pt x="56682" y="9767"/>
                  <a:pt x="56721" y="7580"/>
                  <a:pt x="56518" y="5396"/>
                </a:cubicBezTo>
                <a:cubicBezTo>
                  <a:pt x="56383" y="3937"/>
                  <a:pt x="56110" y="2631"/>
                  <a:pt x="54837" y="1859"/>
                </a:cubicBezTo>
                <a:cubicBezTo>
                  <a:pt x="52052" y="168"/>
                  <a:pt x="48806" y="785"/>
                  <a:pt x="45785" y="312"/>
                </a:cubicBezTo>
                <a:cubicBezTo>
                  <a:pt x="44909" y="174"/>
                  <a:pt x="44019" y="135"/>
                  <a:pt x="43122" y="135"/>
                </a:cubicBezTo>
                <a:cubicBezTo>
                  <a:pt x="41965" y="135"/>
                  <a:pt x="40798" y="199"/>
                  <a:pt x="39638" y="199"/>
                </a:cubicBezTo>
                <a:cubicBezTo>
                  <a:pt x="39024" y="199"/>
                  <a:pt x="38412" y="181"/>
                  <a:pt x="37805" y="126"/>
                </a:cubicBezTo>
                <a:cubicBezTo>
                  <a:pt x="36903" y="44"/>
                  <a:pt x="36004" y="16"/>
                  <a:pt x="35105" y="16"/>
                </a:cubicBezTo>
                <a:cubicBezTo>
                  <a:pt x="33325" y="16"/>
                  <a:pt x="31551" y="124"/>
                  <a:pt x="29776" y="126"/>
                </a:cubicBezTo>
                <a:cubicBezTo>
                  <a:pt x="29757" y="126"/>
                  <a:pt x="29738" y="126"/>
                  <a:pt x="29719" y="126"/>
                </a:cubicBezTo>
                <a:cubicBezTo>
                  <a:pt x="27898" y="126"/>
                  <a:pt x="26079" y="11"/>
                  <a:pt x="24259" y="11"/>
                </a:cubicBezTo>
                <a:cubicBezTo>
                  <a:pt x="23870" y="11"/>
                  <a:pt x="23481" y="16"/>
                  <a:pt x="23091" y="29"/>
                </a:cubicBezTo>
                <a:cubicBezTo>
                  <a:pt x="22699" y="42"/>
                  <a:pt x="22307" y="47"/>
                  <a:pt x="21914" y="47"/>
                </a:cubicBezTo>
                <a:cubicBezTo>
                  <a:pt x="20712" y="47"/>
                  <a:pt x="19508" y="1"/>
                  <a:pt x="1830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8"/>
          <p:cNvSpPr/>
          <p:nvPr/>
        </p:nvSpPr>
        <p:spPr>
          <a:xfrm>
            <a:off x="8022987" y="2237204"/>
            <a:ext cx="1885761" cy="915507"/>
          </a:xfrm>
          <a:custGeom>
            <a:avLst/>
            <a:gdLst/>
            <a:ahLst/>
            <a:cxnLst/>
            <a:rect l="l" t="t" r="r" b="b"/>
            <a:pathLst>
              <a:path w="54148" h="26288" extrusionOk="0">
                <a:moveTo>
                  <a:pt x="38008" y="0"/>
                </a:moveTo>
                <a:cubicBezTo>
                  <a:pt x="37299" y="0"/>
                  <a:pt x="36594" y="32"/>
                  <a:pt x="35896" y="122"/>
                </a:cubicBezTo>
                <a:cubicBezTo>
                  <a:pt x="34138" y="347"/>
                  <a:pt x="32390" y="124"/>
                  <a:pt x="30637" y="371"/>
                </a:cubicBezTo>
                <a:cubicBezTo>
                  <a:pt x="30374" y="408"/>
                  <a:pt x="30084" y="424"/>
                  <a:pt x="29781" y="424"/>
                </a:cubicBezTo>
                <a:cubicBezTo>
                  <a:pt x="29248" y="424"/>
                  <a:pt x="28674" y="373"/>
                  <a:pt x="28133" y="294"/>
                </a:cubicBezTo>
                <a:cubicBezTo>
                  <a:pt x="27995" y="274"/>
                  <a:pt x="27855" y="265"/>
                  <a:pt x="27714" y="265"/>
                </a:cubicBezTo>
                <a:cubicBezTo>
                  <a:pt x="26827" y="265"/>
                  <a:pt x="25891" y="612"/>
                  <a:pt x="25001" y="612"/>
                </a:cubicBezTo>
                <a:cubicBezTo>
                  <a:pt x="24876" y="612"/>
                  <a:pt x="24751" y="605"/>
                  <a:pt x="24628" y="589"/>
                </a:cubicBezTo>
                <a:cubicBezTo>
                  <a:pt x="23060" y="389"/>
                  <a:pt x="21475" y="327"/>
                  <a:pt x="19908" y="327"/>
                </a:cubicBezTo>
                <a:cubicBezTo>
                  <a:pt x="19068" y="327"/>
                  <a:pt x="18234" y="345"/>
                  <a:pt x="17410" y="369"/>
                </a:cubicBezTo>
                <a:cubicBezTo>
                  <a:pt x="13037" y="495"/>
                  <a:pt x="8582" y="139"/>
                  <a:pt x="4289" y="1302"/>
                </a:cubicBezTo>
                <a:cubicBezTo>
                  <a:pt x="3127" y="1618"/>
                  <a:pt x="2085" y="2389"/>
                  <a:pt x="1565" y="3634"/>
                </a:cubicBezTo>
                <a:cubicBezTo>
                  <a:pt x="791" y="5483"/>
                  <a:pt x="276" y="7371"/>
                  <a:pt x="280" y="9406"/>
                </a:cubicBezTo>
                <a:cubicBezTo>
                  <a:pt x="283" y="11281"/>
                  <a:pt x="0" y="13165"/>
                  <a:pt x="102" y="15029"/>
                </a:cubicBezTo>
                <a:cubicBezTo>
                  <a:pt x="226" y="17295"/>
                  <a:pt x="671" y="19543"/>
                  <a:pt x="881" y="21805"/>
                </a:cubicBezTo>
                <a:cubicBezTo>
                  <a:pt x="1022" y="23315"/>
                  <a:pt x="3176" y="25970"/>
                  <a:pt x="4681" y="26078"/>
                </a:cubicBezTo>
                <a:cubicBezTo>
                  <a:pt x="6496" y="26207"/>
                  <a:pt x="8321" y="26287"/>
                  <a:pt x="10142" y="26287"/>
                </a:cubicBezTo>
                <a:cubicBezTo>
                  <a:pt x="10563" y="26287"/>
                  <a:pt x="10983" y="26283"/>
                  <a:pt x="11404" y="26274"/>
                </a:cubicBezTo>
                <a:cubicBezTo>
                  <a:pt x="14631" y="26205"/>
                  <a:pt x="17853" y="25973"/>
                  <a:pt x="21077" y="25838"/>
                </a:cubicBezTo>
                <a:cubicBezTo>
                  <a:pt x="23207" y="25748"/>
                  <a:pt x="25343" y="25780"/>
                  <a:pt x="27468" y="25627"/>
                </a:cubicBezTo>
                <a:cubicBezTo>
                  <a:pt x="28072" y="25584"/>
                  <a:pt x="28674" y="25566"/>
                  <a:pt x="29276" y="25566"/>
                </a:cubicBezTo>
                <a:cubicBezTo>
                  <a:pt x="31277" y="25566"/>
                  <a:pt x="33271" y="25759"/>
                  <a:pt x="35266" y="25835"/>
                </a:cubicBezTo>
                <a:cubicBezTo>
                  <a:pt x="36355" y="25876"/>
                  <a:pt x="37469" y="26058"/>
                  <a:pt x="38557" y="26058"/>
                </a:cubicBezTo>
                <a:cubicBezTo>
                  <a:pt x="38772" y="26058"/>
                  <a:pt x="38985" y="26051"/>
                  <a:pt x="39196" y="26034"/>
                </a:cubicBezTo>
                <a:cubicBezTo>
                  <a:pt x="39941" y="25976"/>
                  <a:pt x="40687" y="25961"/>
                  <a:pt x="41433" y="25961"/>
                </a:cubicBezTo>
                <a:cubicBezTo>
                  <a:pt x="42251" y="25961"/>
                  <a:pt x="43068" y="25979"/>
                  <a:pt x="43884" y="25979"/>
                </a:cubicBezTo>
                <a:cubicBezTo>
                  <a:pt x="45236" y="25979"/>
                  <a:pt x="46584" y="25929"/>
                  <a:pt x="47922" y="25663"/>
                </a:cubicBezTo>
                <a:cubicBezTo>
                  <a:pt x="48206" y="25731"/>
                  <a:pt x="48476" y="25762"/>
                  <a:pt x="48735" y="25762"/>
                </a:cubicBezTo>
                <a:cubicBezTo>
                  <a:pt x="50253" y="25762"/>
                  <a:pt x="51365" y="24693"/>
                  <a:pt x="52438" y="23806"/>
                </a:cubicBezTo>
                <a:cubicBezTo>
                  <a:pt x="53846" y="22642"/>
                  <a:pt x="54147" y="20862"/>
                  <a:pt x="53996" y="19078"/>
                </a:cubicBezTo>
                <a:cubicBezTo>
                  <a:pt x="53764" y="16343"/>
                  <a:pt x="53907" y="13598"/>
                  <a:pt x="53744" y="10856"/>
                </a:cubicBezTo>
                <a:cubicBezTo>
                  <a:pt x="53614" y="8652"/>
                  <a:pt x="53630" y="6425"/>
                  <a:pt x="53382" y="4227"/>
                </a:cubicBezTo>
                <a:cubicBezTo>
                  <a:pt x="53137" y="2070"/>
                  <a:pt x="51178" y="459"/>
                  <a:pt x="49420" y="459"/>
                </a:cubicBezTo>
                <a:cubicBezTo>
                  <a:pt x="49392" y="459"/>
                  <a:pt x="49364" y="460"/>
                  <a:pt x="49336" y="461"/>
                </a:cubicBezTo>
                <a:cubicBezTo>
                  <a:pt x="49077" y="468"/>
                  <a:pt x="48819" y="472"/>
                  <a:pt x="48561" y="472"/>
                </a:cubicBezTo>
                <a:cubicBezTo>
                  <a:pt x="46583" y="472"/>
                  <a:pt x="44601" y="270"/>
                  <a:pt x="42621" y="203"/>
                </a:cubicBezTo>
                <a:cubicBezTo>
                  <a:pt x="41087" y="151"/>
                  <a:pt x="39538" y="0"/>
                  <a:pt x="38008" y="0"/>
                </a:cubicBezTo>
                <a:close/>
              </a:path>
            </a:pathLst>
          </a:cu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4° intento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6028534" y="2264090"/>
            <a:ext cx="1866781" cy="918607"/>
          </a:xfrm>
          <a:custGeom>
            <a:avLst/>
            <a:gdLst/>
            <a:ahLst/>
            <a:cxnLst/>
            <a:rect l="l" t="t" r="r" b="b"/>
            <a:pathLst>
              <a:path w="53603" h="26377" extrusionOk="0">
                <a:moveTo>
                  <a:pt x="40267" y="0"/>
                </a:moveTo>
                <a:cubicBezTo>
                  <a:pt x="39279" y="0"/>
                  <a:pt x="38287" y="80"/>
                  <a:pt x="37298" y="124"/>
                </a:cubicBezTo>
                <a:cubicBezTo>
                  <a:pt x="35026" y="226"/>
                  <a:pt x="32745" y="302"/>
                  <a:pt x="30480" y="406"/>
                </a:cubicBezTo>
                <a:cubicBezTo>
                  <a:pt x="28836" y="481"/>
                  <a:pt x="27145" y="609"/>
                  <a:pt x="25493" y="678"/>
                </a:cubicBezTo>
                <a:cubicBezTo>
                  <a:pt x="24758" y="709"/>
                  <a:pt x="24023" y="721"/>
                  <a:pt x="23287" y="721"/>
                </a:cubicBezTo>
                <a:cubicBezTo>
                  <a:pt x="20827" y="721"/>
                  <a:pt x="18362" y="589"/>
                  <a:pt x="15901" y="589"/>
                </a:cubicBezTo>
                <a:cubicBezTo>
                  <a:pt x="15765" y="589"/>
                  <a:pt x="15628" y="589"/>
                  <a:pt x="15492" y="590"/>
                </a:cubicBezTo>
                <a:cubicBezTo>
                  <a:pt x="15294" y="591"/>
                  <a:pt x="15095" y="592"/>
                  <a:pt x="14897" y="592"/>
                </a:cubicBezTo>
                <a:cubicBezTo>
                  <a:pt x="14276" y="592"/>
                  <a:pt x="13654" y="587"/>
                  <a:pt x="13032" y="587"/>
                </a:cubicBezTo>
                <a:cubicBezTo>
                  <a:pt x="10222" y="587"/>
                  <a:pt x="7416" y="674"/>
                  <a:pt x="4699" y="1635"/>
                </a:cubicBezTo>
                <a:cubicBezTo>
                  <a:pt x="2771" y="2318"/>
                  <a:pt x="1471" y="3850"/>
                  <a:pt x="859" y="5578"/>
                </a:cubicBezTo>
                <a:cubicBezTo>
                  <a:pt x="0" y="7998"/>
                  <a:pt x="212" y="10674"/>
                  <a:pt x="191" y="13236"/>
                </a:cubicBezTo>
                <a:cubicBezTo>
                  <a:pt x="171" y="15698"/>
                  <a:pt x="330" y="18167"/>
                  <a:pt x="766" y="20632"/>
                </a:cubicBezTo>
                <a:cubicBezTo>
                  <a:pt x="1131" y="22709"/>
                  <a:pt x="2700" y="24970"/>
                  <a:pt x="4780" y="25692"/>
                </a:cubicBezTo>
                <a:cubicBezTo>
                  <a:pt x="5998" y="26114"/>
                  <a:pt x="7247" y="25967"/>
                  <a:pt x="8473" y="26141"/>
                </a:cubicBezTo>
                <a:cubicBezTo>
                  <a:pt x="9192" y="26244"/>
                  <a:pt x="9963" y="26376"/>
                  <a:pt x="10694" y="26376"/>
                </a:cubicBezTo>
                <a:cubicBezTo>
                  <a:pt x="11137" y="26376"/>
                  <a:pt x="11565" y="26328"/>
                  <a:pt x="11958" y="26194"/>
                </a:cubicBezTo>
                <a:cubicBezTo>
                  <a:pt x="12930" y="25863"/>
                  <a:pt x="13918" y="25777"/>
                  <a:pt x="14833" y="25728"/>
                </a:cubicBezTo>
                <a:cubicBezTo>
                  <a:pt x="16212" y="25652"/>
                  <a:pt x="17595" y="25597"/>
                  <a:pt x="18981" y="25597"/>
                </a:cubicBezTo>
                <a:cubicBezTo>
                  <a:pt x="19952" y="25597"/>
                  <a:pt x="20925" y="25624"/>
                  <a:pt x="21899" y="25690"/>
                </a:cubicBezTo>
                <a:cubicBezTo>
                  <a:pt x="22181" y="25709"/>
                  <a:pt x="22464" y="25717"/>
                  <a:pt x="22747" y="25717"/>
                </a:cubicBezTo>
                <a:cubicBezTo>
                  <a:pt x="24298" y="25717"/>
                  <a:pt x="25862" y="25478"/>
                  <a:pt x="27417" y="25478"/>
                </a:cubicBezTo>
                <a:cubicBezTo>
                  <a:pt x="27536" y="25478"/>
                  <a:pt x="27654" y="25479"/>
                  <a:pt x="27772" y="25482"/>
                </a:cubicBezTo>
                <a:cubicBezTo>
                  <a:pt x="31204" y="25569"/>
                  <a:pt x="34632" y="25946"/>
                  <a:pt x="38058" y="25946"/>
                </a:cubicBezTo>
                <a:cubicBezTo>
                  <a:pt x="38221" y="25946"/>
                  <a:pt x="38383" y="25945"/>
                  <a:pt x="38545" y="25943"/>
                </a:cubicBezTo>
                <a:cubicBezTo>
                  <a:pt x="38636" y="25942"/>
                  <a:pt x="38727" y="25942"/>
                  <a:pt x="38819" y="25942"/>
                </a:cubicBezTo>
                <a:cubicBezTo>
                  <a:pt x="40485" y="25942"/>
                  <a:pt x="42150" y="26106"/>
                  <a:pt x="43803" y="26106"/>
                </a:cubicBezTo>
                <a:cubicBezTo>
                  <a:pt x="44682" y="26106"/>
                  <a:pt x="45557" y="26059"/>
                  <a:pt x="46428" y="25918"/>
                </a:cubicBezTo>
                <a:cubicBezTo>
                  <a:pt x="46598" y="25955"/>
                  <a:pt x="46765" y="25971"/>
                  <a:pt x="46929" y="25971"/>
                </a:cubicBezTo>
                <a:cubicBezTo>
                  <a:pt x="47670" y="25971"/>
                  <a:pt x="48352" y="25655"/>
                  <a:pt x="49071" y="25628"/>
                </a:cubicBezTo>
                <a:cubicBezTo>
                  <a:pt x="50736" y="25563"/>
                  <a:pt x="51768" y="24401"/>
                  <a:pt x="52510" y="23208"/>
                </a:cubicBezTo>
                <a:cubicBezTo>
                  <a:pt x="53283" y="21965"/>
                  <a:pt x="53216" y="20410"/>
                  <a:pt x="53226" y="18908"/>
                </a:cubicBezTo>
                <a:cubicBezTo>
                  <a:pt x="53247" y="15636"/>
                  <a:pt x="53602" y="12363"/>
                  <a:pt x="53554" y="9096"/>
                </a:cubicBezTo>
                <a:cubicBezTo>
                  <a:pt x="53527" y="7336"/>
                  <a:pt x="53324" y="5544"/>
                  <a:pt x="52173" y="3944"/>
                </a:cubicBezTo>
                <a:cubicBezTo>
                  <a:pt x="49706" y="518"/>
                  <a:pt x="45898" y="803"/>
                  <a:pt x="42418" y="172"/>
                </a:cubicBezTo>
                <a:cubicBezTo>
                  <a:pt x="41705" y="43"/>
                  <a:pt x="40987" y="0"/>
                  <a:pt x="40267" y="0"/>
                </a:cubicBezTo>
                <a:close/>
              </a:path>
            </a:pathLst>
          </a:cu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3° intento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4086947" y="2279866"/>
            <a:ext cx="1836482" cy="900149"/>
          </a:xfrm>
          <a:custGeom>
            <a:avLst/>
            <a:gdLst/>
            <a:ahLst/>
            <a:cxnLst/>
            <a:rect l="l" t="t" r="r" b="b"/>
            <a:pathLst>
              <a:path w="52733" h="25847" extrusionOk="0">
                <a:moveTo>
                  <a:pt x="13828" y="0"/>
                </a:moveTo>
                <a:cubicBezTo>
                  <a:pt x="13385" y="0"/>
                  <a:pt x="12943" y="9"/>
                  <a:pt x="12502" y="29"/>
                </a:cubicBezTo>
                <a:cubicBezTo>
                  <a:pt x="9826" y="152"/>
                  <a:pt x="7141" y="568"/>
                  <a:pt x="4604" y="1557"/>
                </a:cubicBezTo>
                <a:cubicBezTo>
                  <a:pt x="3300" y="2066"/>
                  <a:pt x="2020" y="2835"/>
                  <a:pt x="1326" y="3972"/>
                </a:cubicBezTo>
                <a:cubicBezTo>
                  <a:pt x="100" y="5986"/>
                  <a:pt x="169" y="8406"/>
                  <a:pt x="86" y="10682"/>
                </a:cubicBezTo>
                <a:cubicBezTo>
                  <a:pt x="1" y="12982"/>
                  <a:pt x="432" y="15300"/>
                  <a:pt x="381" y="17603"/>
                </a:cubicBezTo>
                <a:cubicBezTo>
                  <a:pt x="336" y="19629"/>
                  <a:pt x="1111" y="21390"/>
                  <a:pt x="1865" y="23114"/>
                </a:cubicBezTo>
                <a:cubicBezTo>
                  <a:pt x="2521" y="24607"/>
                  <a:pt x="5595" y="25689"/>
                  <a:pt x="7497" y="25689"/>
                </a:cubicBezTo>
                <a:cubicBezTo>
                  <a:pt x="7642" y="25689"/>
                  <a:pt x="7780" y="25683"/>
                  <a:pt x="7909" y="25670"/>
                </a:cubicBezTo>
                <a:cubicBezTo>
                  <a:pt x="9971" y="25465"/>
                  <a:pt x="12051" y="25401"/>
                  <a:pt x="14125" y="25401"/>
                </a:cubicBezTo>
                <a:cubicBezTo>
                  <a:pt x="14311" y="25401"/>
                  <a:pt x="14497" y="25401"/>
                  <a:pt x="14682" y="25402"/>
                </a:cubicBezTo>
                <a:cubicBezTo>
                  <a:pt x="17141" y="25416"/>
                  <a:pt x="19611" y="25666"/>
                  <a:pt x="22062" y="25666"/>
                </a:cubicBezTo>
                <a:cubicBezTo>
                  <a:pt x="22754" y="25666"/>
                  <a:pt x="23445" y="25646"/>
                  <a:pt x="24134" y="25595"/>
                </a:cubicBezTo>
                <a:cubicBezTo>
                  <a:pt x="25239" y="25514"/>
                  <a:pt x="26340" y="25482"/>
                  <a:pt x="27439" y="25482"/>
                </a:cubicBezTo>
                <a:cubicBezTo>
                  <a:pt x="30205" y="25482"/>
                  <a:pt x="32956" y="25683"/>
                  <a:pt x="35718" y="25793"/>
                </a:cubicBezTo>
                <a:cubicBezTo>
                  <a:pt x="36539" y="25826"/>
                  <a:pt x="37360" y="25836"/>
                  <a:pt x="38181" y="25836"/>
                </a:cubicBezTo>
                <a:cubicBezTo>
                  <a:pt x="39507" y="25836"/>
                  <a:pt x="40833" y="25809"/>
                  <a:pt x="42159" y="25809"/>
                </a:cubicBezTo>
                <a:cubicBezTo>
                  <a:pt x="42337" y="25835"/>
                  <a:pt x="42513" y="25846"/>
                  <a:pt x="42686" y="25846"/>
                </a:cubicBezTo>
                <a:cubicBezTo>
                  <a:pt x="43859" y="25846"/>
                  <a:pt x="44947" y="25328"/>
                  <a:pt x="46099" y="25143"/>
                </a:cubicBezTo>
                <a:cubicBezTo>
                  <a:pt x="49038" y="24670"/>
                  <a:pt x="51415" y="22048"/>
                  <a:pt x="51990" y="20044"/>
                </a:cubicBezTo>
                <a:cubicBezTo>
                  <a:pt x="52733" y="17464"/>
                  <a:pt x="52565" y="14823"/>
                  <a:pt x="52438" y="12253"/>
                </a:cubicBezTo>
                <a:cubicBezTo>
                  <a:pt x="52316" y="9784"/>
                  <a:pt x="52095" y="7292"/>
                  <a:pt x="51812" y="4821"/>
                </a:cubicBezTo>
                <a:cubicBezTo>
                  <a:pt x="51584" y="2841"/>
                  <a:pt x="49549" y="853"/>
                  <a:pt x="47872" y="661"/>
                </a:cubicBezTo>
                <a:cubicBezTo>
                  <a:pt x="45904" y="436"/>
                  <a:pt x="43933" y="359"/>
                  <a:pt x="41958" y="263"/>
                </a:cubicBezTo>
                <a:cubicBezTo>
                  <a:pt x="40611" y="198"/>
                  <a:pt x="39265" y="175"/>
                  <a:pt x="37920" y="175"/>
                </a:cubicBezTo>
                <a:cubicBezTo>
                  <a:pt x="35462" y="175"/>
                  <a:pt x="33005" y="251"/>
                  <a:pt x="30548" y="284"/>
                </a:cubicBezTo>
                <a:cubicBezTo>
                  <a:pt x="29522" y="297"/>
                  <a:pt x="28496" y="315"/>
                  <a:pt x="27470" y="315"/>
                </a:cubicBezTo>
                <a:cubicBezTo>
                  <a:pt x="26581" y="315"/>
                  <a:pt x="25692" y="301"/>
                  <a:pt x="24805" y="257"/>
                </a:cubicBezTo>
                <a:cubicBezTo>
                  <a:pt x="24291" y="231"/>
                  <a:pt x="23779" y="223"/>
                  <a:pt x="23267" y="223"/>
                </a:cubicBezTo>
                <a:cubicBezTo>
                  <a:pt x="22479" y="223"/>
                  <a:pt x="21692" y="242"/>
                  <a:pt x="20903" y="242"/>
                </a:cubicBezTo>
                <a:cubicBezTo>
                  <a:pt x="20885" y="242"/>
                  <a:pt x="20866" y="242"/>
                  <a:pt x="20847" y="242"/>
                </a:cubicBezTo>
                <a:cubicBezTo>
                  <a:pt x="18508" y="238"/>
                  <a:pt x="16163" y="0"/>
                  <a:pt x="13828" y="0"/>
                </a:cubicBezTo>
                <a:close/>
              </a:path>
            </a:pathLst>
          </a:cu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2° intento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2090056" y="2260572"/>
            <a:ext cx="1835890" cy="886985"/>
          </a:xfrm>
          <a:custGeom>
            <a:avLst/>
            <a:gdLst/>
            <a:ahLst/>
            <a:cxnLst/>
            <a:rect l="l" t="t" r="r" b="b"/>
            <a:pathLst>
              <a:path w="52716" h="25469" extrusionOk="0">
                <a:moveTo>
                  <a:pt x="25618" y="1"/>
                </a:moveTo>
                <a:cubicBezTo>
                  <a:pt x="24547" y="1"/>
                  <a:pt x="23476" y="16"/>
                  <a:pt x="22404" y="56"/>
                </a:cubicBezTo>
                <a:cubicBezTo>
                  <a:pt x="19289" y="171"/>
                  <a:pt x="16170" y="134"/>
                  <a:pt x="13060" y="417"/>
                </a:cubicBezTo>
                <a:cubicBezTo>
                  <a:pt x="12288" y="487"/>
                  <a:pt x="11485" y="616"/>
                  <a:pt x="10714" y="616"/>
                </a:cubicBezTo>
                <a:cubicBezTo>
                  <a:pt x="10313" y="616"/>
                  <a:pt x="9920" y="581"/>
                  <a:pt x="9546" y="484"/>
                </a:cubicBezTo>
                <a:cubicBezTo>
                  <a:pt x="9346" y="433"/>
                  <a:pt x="9139" y="412"/>
                  <a:pt x="8939" y="412"/>
                </a:cubicBezTo>
                <a:cubicBezTo>
                  <a:pt x="8403" y="412"/>
                  <a:pt x="7916" y="563"/>
                  <a:pt x="7764" y="682"/>
                </a:cubicBezTo>
                <a:cubicBezTo>
                  <a:pt x="6805" y="1414"/>
                  <a:pt x="5615" y="1193"/>
                  <a:pt x="4601" y="1727"/>
                </a:cubicBezTo>
                <a:cubicBezTo>
                  <a:pt x="3571" y="2269"/>
                  <a:pt x="2522" y="2668"/>
                  <a:pt x="1795" y="3629"/>
                </a:cubicBezTo>
                <a:cubicBezTo>
                  <a:pt x="815" y="4920"/>
                  <a:pt x="815" y="6515"/>
                  <a:pt x="546" y="7984"/>
                </a:cubicBezTo>
                <a:cubicBezTo>
                  <a:pt x="1" y="10959"/>
                  <a:pt x="404" y="13960"/>
                  <a:pt x="643" y="16953"/>
                </a:cubicBezTo>
                <a:cubicBezTo>
                  <a:pt x="854" y="19590"/>
                  <a:pt x="788" y="22220"/>
                  <a:pt x="3354" y="24018"/>
                </a:cubicBezTo>
                <a:cubicBezTo>
                  <a:pt x="4542" y="24851"/>
                  <a:pt x="5829" y="25061"/>
                  <a:pt x="7111" y="25174"/>
                </a:cubicBezTo>
                <a:cubicBezTo>
                  <a:pt x="7821" y="25238"/>
                  <a:pt x="8507" y="25468"/>
                  <a:pt x="9255" y="25468"/>
                </a:cubicBezTo>
                <a:cubicBezTo>
                  <a:pt x="9410" y="25468"/>
                  <a:pt x="9568" y="25458"/>
                  <a:pt x="9730" y="25435"/>
                </a:cubicBezTo>
                <a:cubicBezTo>
                  <a:pt x="10128" y="25377"/>
                  <a:pt x="10530" y="25358"/>
                  <a:pt x="10936" y="25358"/>
                </a:cubicBezTo>
                <a:cubicBezTo>
                  <a:pt x="11770" y="25358"/>
                  <a:pt x="12616" y="25440"/>
                  <a:pt x="13453" y="25440"/>
                </a:cubicBezTo>
                <a:cubicBezTo>
                  <a:pt x="13566" y="25440"/>
                  <a:pt x="13679" y="25438"/>
                  <a:pt x="13791" y="25435"/>
                </a:cubicBezTo>
                <a:cubicBezTo>
                  <a:pt x="15162" y="25393"/>
                  <a:pt x="16546" y="25153"/>
                  <a:pt x="17905" y="25153"/>
                </a:cubicBezTo>
                <a:cubicBezTo>
                  <a:pt x="18244" y="25153"/>
                  <a:pt x="18581" y="25168"/>
                  <a:pt x="18917" y="25204"/>
                </a:cubicBezTo>
                <a:cubicBezTo>
                  <a:pt x="19423" y="25260"/>
                  <a:pt x="19922" y="25284"/>
                  <a:pt x="20417" y="25284"/>
                </a:cubicBezTo>
                <a:cubicBezTo>
                  <a:pt x="21168" y="25284"/>
                  <a:pt x="21908" y="25229"/>
                  <a:pt x="22642" y="25146"/>
                </a:cubicBezTo>
                <a:cubicBezTo>
                  <a:pt x="24209" y="24969"/>
                  <a:pt x="25757" y="24758"/>
                  <a:pt x="27344" y="24727"/>
                </a:cubicBezTo>
                <a:cubicBezTo>
                  <a:pt x="27408" y="24725"/>
                  <a:pt x="27472" y="24725"/>
                  <a:pt x="27536" y="24725"/>
                </a:cubicBezTo>
                <a:cubicBezTo>
                  <a:pt x="28407" y="24725"/>
                  <a:pt x="29287" y="24832"/>
                  <a:pt x="30136" y="24832"/>
                </a:cubicBezTo>
                <a:cubicBezTo>
                  <a:pt x="30433" y="24832"/>
                  <a:pt x="30726" y="24819"/>
                  <a:pt x="31013" y="24784"/>
                </a:cubicBezTo>
                <a:cubicBezTo>
                  <a:pt x="31658" y="24704"/>
                  <a:pt x="32294" y="24668"/>
                  <a:pt x="32924" y="24668"/>
                </a:cubicBezTo>
                <a:cubicBezTo>
                  <a:pt x="34073" y="24668"/>
                  <a:pt x="35205" y="24789"/>
                  <a:pt x="36340" y="24993"/>
                </a:cubicBezTo>
                <a:cubicBezTo>
                  <a:pt x="36830" y="25081"/>
                  <a:pt x="37326" y="25105"/>
                  <a:pt x="37820" y="25105"/>
                </a:cubicBezTo>
                <a:cubicBezTo>
                  <a:pt x="38406" y="25105"/>
                  <a:pt x="38990" y="25072"/>
                  <a:pt x="39563" y="25072"/>
                </a:cubicBezTo>
                <a:cubicBezTo>
                  <a:pt x="39647" y="25072"/>
                  <a:pt x="39730" y="25072"/>
                  <a:pt x="39814" y="25074"/>
                </a:cubicBezTo>
                <a:cubicBezTo>
                  <a:pt x="39847" y="25075"/>
                  <a:pt x="39881" y="25075"/>
                  <a:pt x="39915" y="25075"/>
                </a:cubicBezTo>
                <a:cubicBezTo>
                  <a:pt x="41166" y="25075"/>
                  <a:pt x="42475" y="24640"/>
                  <a:pt x="43811" y="24640"/>
                </a:cubicBezTo>
                <a:cubicBezTo>
                  <a:pt x="43849" y="24640"/>
                  <a:pt x="43888" y="24641"/>
                  <a:pt x="43926" y="24641"/>
                </a:cubicBezTo>
                <a:cubicBezTo>
                  <a:pt x="44667" y="24656"/>
                  <a:pt x="45445" y="24723"/>
                  <a:pt x="46201" y="24723"/>
                </a:cubicBezTo>
                <a:cubicBezTo>
                  <a:pt x="46958" y="24723"/>
                  <a:pt x="47693" y="24656"/>
                  <a:pt x="48349" y="24402"/>
                </a:cubicBezTo>
                <a:cubicBezTo>
                  <a:pt x="50667" y="23506"/>
                  <a:pt x="51666" y="21335"/>
                  <a:pt x="51970" y="18960"/>
                </a:cubicBezTo>
                <a:cubicBezTo>
                  <a:pt x="52304" y="16336"/>
                  <a:pt x="52550" y="13707"/>
                  <a:pt x="52323" y="11038"/>
                </a:cubicBezTo>
                <a:cubicBezTo>
                  <a:pt x="52156" y="9045"/>
                  <a:pt x="52291" y="7027"/>
                  <a:pt x="52291" y="5234"/>
                </a:cubicBezTo>
                <a:cubicBezTo>
                  <a:pt x="52716" y="3635"/>
                  <a:pt x="51792" y="2645"/>
                  <a:pt x="50961" y="1949"/>
                </a:cubicBezTo>
                <a:cubicBezTo>
                  <a:pt x="49630" y="835"/>
                  <a:pt x="47910" y="264"/>
                  <a:pt x="46127" y="233"/>
                </a:cubicBezTo>
                <a:cubicBezTo>
                  <a:pt x="44623" y="206"/>
                  <a:pt x="43118" y="201"/>
                  <a:pt x="41613" y="201"/>
                </a:cubicBezTo>
                <a:cubicBezTo>
                  <a:pt x="40569" y="201"/>
                  <a:pt x="39525" y="204"/>
                  <a:pt x="38481" y="204"/>
                </a:cubicBezTo>
                <a:cubicBezTo>
                  <a:pt x="37859" y="204"/>
                  <a:pt x="37237" y="203"/>
                  <a:pt x="36615" y="200"/>
                </a:cubicBezTo>
                <a:cubicBezTo>
                  <a:pt x="32949" y="184"/>
                  <a:pt x="29286" y="1"/>
                  <a:pt x="25618" y="1"/>
                </a:cubicBezTo>
                <a:close/>
              </a:path>
            </a:pathLst>
          </a:cu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1° intento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8"/>
          <p:cNvSpPr txBox="1"/>
          <p:nvPr/>
        </p:nvSpPr>
        <p:spPr>
          <a:xfrm>
            <a:off x="4132597" y="4365599"/>
            <a:ext cx="1721603" cy="129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CD25B0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Observaciones: 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alerones del avión le entregan estabilidad pero mayor roce.</a:t>
            </a:r>
            <a:endParaRPr dirty="0"/>
          </a:p>
        </p:txBody>
      </p:sp>
      <p:sp>
        <p:nvSpPr>
          <p:cNvPr id="330" name="Google Shape;330;p8"/>
          <p:cNvSpPr txBox="1"/>
          <p:nvPr/>
        </p:nvSpPr>
        <p:spPr>
          <a:xfrm>
            <a:off x="6158595" y="4393982"/>
            <a:ext cx="1721603" cy="129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CD25B0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Observaciones: 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lanzamiento del avión debe ser en 45° con la horizontal.</a:t>
            </a:r>
            <a:endParaRPr dirty="0"/>
          </a:p>
        </p:txBody>
      </p:sp>
      <p:sp>
        <p:nvSpPr>
          <p:cNvPr id="331" name="Google Shape;331;p8"/>
          <p:cNvSpPr txBox="1"/>
          <p:nvPr/>
        </p:nvSpPr>
        <p:spPr>
          <a:xfrm>
            <a:off x="8112518" y="4418842"/>
            <a:ext cx="1721603" cy="129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CD25B0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Observaciones: </a:t>
            </a:r>
            <a:r>
              <a:rPr lang="es-MX" sz="1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avión se perdió en el horizonte.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¿QUÉ RANGO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ERES?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9"/>
          <p:cNvSpPr txBox="1"/>
          <p:nvPr/>
        </p:nvSpPr>
        <p:spPr>
          <a:xfrm>
            <a:off x="7962376" y="5751585"/>
            <a:ext cx="2738947" cy="37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a 8 metros.</a:t>
            </a:r>
            <a:endParaRPr dirty="0"/>
          </a:p>
        </p:txBody>
      </p:sp>
      <p:sp>
        <p:nvSpPr>
          <p:cNvPr id="342" name="Google Shape;342;p9"/>
          <p:cNvSpPr/>
          <p:nvPr/>
        </p:nvSpPr>
        <p:spPr>
          <a:xfrm>
            <a:off x="7829130" y="5332656"/>
            <a:ext cx="3011492" cy="1154073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3" name="Google Shape;343;p9"/>
          <p:cNvGrpSpPr/>
          <p:nvPr/>
        </p:nvGrpSpPr>
        <p:grpSpPr>
          <a:xfrm>
            <a:off x="5290460" y="5390716"/>
            <a:ext cx="2212711" cy="1099926"/>
            <a:chOff x="5957025" y="1975750"/>
            <a:chExt cx="1428350" cy="710025"/>
          </a:xfrm>
        </p:grpSpPr>
        <p:sp>
          <p:nvSpPr>
            <p:cNvPr id="344" name="Google Shape;344;p9"/>
            <p:cNvSpPr/>
            <p:nvPr/>
          </p:nvSpPr>
          <p:spPr>
            <a:xfrm>
              <a:off x="5957025" y="1975750"/>
              <a:ext cx="1428350" cy="710025"/>
            </a:xfrm>
            <a:custGeom>
              <a:avLst/>
              <a:gdLst/>
              <a:ahLst/>
              <a:cxnLst/>
              <a:rect l="l" t="t" r="r" b="b"/>
              <a:pathLst>
                <a:path w="57134" h="28401" extrusionOk="0">
                  <a:moveTo>
                    <a:pt x="27319" y="973"/>
                  </a:moveTo>
                  <a:cubicBezTo>
                    <a:pt x="28610" y="973"/>
                    <a:pt x="29913" y="1031"/>
                    <a:pt x="31208" y="1031"/>
                  </a:cubicBezTo>
                  <a:cubicBezTo>
                    <a:pt x="31324" y="1031"/>
                    <a:pt x="31440" y="1031"/>
                    <a:pt x="31557" y="1030"/>
                  </a:cubicBezTo>
                  <a:cubicBezTo>
                    <a:pt x="31757" y="1028"/>
                    <a:pt x="31957" y="1027"/>
                    <a:pt x="32157" y="1027"/>
                  </a:cubicBezTo>
                  <a:cubicBezTo>
                    <a:pt x="34616" y="1027"/>
                    <a:pt x="37075" y="1150"/>
                    <a:pt x="39533" y="1150"/>
                  </a:cubicBezTo>
                  <a:cubicBezTo>
                    <a:pt x="39766" y="1150"/>
                    <a:pt x="39999" y="1149"/>
                    <a:pt x="40231" y="1147"/>
                  </a:cubicBezTo>
                  <a:cubicBezTo>
                    <a:pt x="40386" y="1145"/>
                    <a:pt x="40541" y="1144"/>
                    <a:pt x="40696" y="1144"/>
                  </a:cubicBezTo>
                  <a:cubicBezTo>
                    <a:pt x="43825" y="1144"/>
                    <a:pt x="46933" y="1481"/>
                    <a:pt x="50029" y="1789"/>
                  </a:cubicBezTo>
                  <a:cubicBezTo>
                    <a:pt x="53496" y="2133"/>
                    <a:pt x="55184" y="4583"/>
                    <a:pt x="54992" y="8125"/>
                  </a:cubicBezTo>
                  <a:cubicBezTo>
                    <a:pt x="54937" y="9172"/>
                    <a:pt x="55318" y="10235"/>
                    <a:pt x="55348" y="11295"/>
                  </a:cubicBezTo>
                  <a:cubicBezTo>
                    <a:pt x="55408" y="13477"/>
                    <a:pt x="55121" y="15697"/>
                    <a:pt x="55429" y="17836"/>
                  </a:cubicBezTo>
                  <a:cubicBezTo>
                    <a:pt x="55783" y="20277"/>
                    <a:pt x="55482" y="22568"/>
                    <a:pt x="54658" y="24786"/>
                  </a:cubicBezTo>
                  <a:cubicBezTo>
                    <a:pt x="54231" y="25939"/>
                    <a:pt x="53006" y="26305"/>
                    <a:pt x="51795" y="26579"/>
                  </a:cubicBezTo>
                  <a:cubicBezTo>
                    <a:pt x="50975" y="26764"/>
                    <a:pt x="50155" y="26811"/>
                    <a:pt x="49336" y="26811"/>
                  </a:cubicBezTo>
                  <a:cubicBezTo>
                    <a:pt x="48504" y="26811"/>
                    <a:pt x="47673" y="26763"/>
                    <a:pt x="46842" y="26763"/>
                  </a:cubicBezTo>
                  <a:cubicBezTo>
                    <a:pt x="46656" y="26763"/>
                    <a:pt x="46469" y="26765"/>
                    <a:pt x="46283" y="26771"/>
                  </a:cubicBezTo>
                  <a:cubicBezTo>
                    <a:pt x="46024" y="26779"/>
                    <a:pt x="45765" y="26783"/>
                    <a:pt x="45506" y="26783"/>
                  </a:cubicBezTo>
                  <a:cubicBezTo>
                    <a:pt x="44350" y="26783"/>
                    <a:pt x="43192" y="26717"/>
                    <a:pt x="42036" y="26717"/>
                  </a:cubicBezTo>
                  <a:cubicBezTo>
                    <a:pt x="41725" y="26717"/>
                    <a:pt x="41413" y="26722"/>
                    <a:pt x="41101" y="26734"/>
                  </a:cubicBezTo>
                  <a:cubicBezTo>
                    <a:pt x="40957" y="26739"/>
                    <a:pt x="40813" y="26742"/>
                    <a:pt x="40669" y="26742"/>
                  </a:cubicBezTo>
                  <a:cubicBezTo>
                    <a:pt x="39464" y="26742"/>
                    <a:pt x="38267" y="26568"/>
                    <a:pt x="37059" y="26568"/>
                  </a:cubicBezTo>
                  <a:cubicBezTo>
                    <a:pt x="36582" y="26568"/>
                    <a:pt x="36104" y="26595"/>
                    <a:pt x="35622" y="26671"/>
                  </a:cubicBezTo>
                  <a:cubicBezTo>
                    <a:pt x="35249" y="26729"/>
                    <a:pt x="34876" y="26752"/>
                    <a:pt x="34503" y="26752"/>
                  </a:cubicBezTo>
                  <a:cubicBezTo>
                    <a:pt x="33263" y="26752"/>
                    <a:pt x="32018" y="26504"/>
                    <a:pt x="30766" y="26504"/>
                  </a:cubicBezTo>
                  <a:cubicBezTo>
                    <a:pt x="30477" y="26504"/>
                    <a:pt x="30187" y="26517"/>
                    <a:pt x="29897" y="26550"/>
                  </a:cubicBezTo>
                  <a:cubicBezTo>
                    <a:pt x="29006" y="26650"/>
                    <a:pt x="28109" y="26675"/>
                    <a:pt x="27210" y="26675"/>
                  </a:cubicBezTo>
                  <a:cubicBezTo>
                    <a:pt x="26349" y="26675"/>
                    <a:pt x="25486" y="26652"/>
                    <a:pt x="24626" y="26652"/>
                  </a:cubicBezTo>
                  <a:cubicBezTo>
                    <a:pt x="24360" y="26652"/>
                    <a:pt x="24093" y="26655"/>
                    <a:pt x="23827" y="26660"/>
                  </a:cubicBezTo>
                  <a:cubicBezTo>
                    <a:pt x="22930" y="26681"/>
                    <a:pt x="22009" y="26757"/>
                    <a:pt x="21089" y="26757"/>
                  </a:cubicBezTo>
                  <a:cubicBezTo>
                    <a:pt x="20585" y="26757"/>
                    <a:pt x="20081" y="26734"/>
                    <a:pt x="19581" y="26666"/>
                  </a:cubicBezTo>
                  <a:cubicBezTo>
                    <a:pt x="19369" y="26638"/>
                    <a:pt x="19158" y="26625"/>
                    <a:pt x="18949" y="26625"/>
                  </a:cubicBezTo>
                  <a:cubicBezTo>
                    <a:pt x="17518" y="26625"/>
                    <a:pt x="16157" y="27213"/>
                    <a:pt x="14724" y="27213"/>
                  </a:cubicBezTo>
                  <a:cubicBezTo>
                    <a:pt x="14679" y="27213"/>
                    <a:pt x="14634" y="27213"/>
                    <a:pt x="14589" y="27211"/>
                  </a:cubicBezTo>
                  <a:cubicBezTo>
                    <a:pt x="12043" y="27144"/>
                    <a:pt x="9496" y="27162"/>
                    <a:pt x="6952" y="27060"/>
                  </a:cubicBezTo>
                  <a:cubicBezTo>
                    <a:pt x="5805" y="27015"/>
                    <a:pt x="4665" y="26894"/>
                    <a:pt x="3508" y="26662"/>
                  </a:cubicBezTo>
                  <a:cubicBezTo>
                    <a:pt x="1365" y="26234"/>
                    <a:pt x="1089" y="24730"/>
                    <a:pt x="1211" y="23182"/>
                  </a:cubicBezTo>
                  <a:cubicBezTo>
                    <a:pt x="1568" y="18601"/>
                    <a:pt x="1242" y="14017"/>
                    <a:pt x="1450" y="9438"/>
                  </a:cubicBezTo>
                  <a:cubicBezTo>
                    <a:pt x="1501" y="8301"/>
                    <a:pt x="1299" y="7150"/>
                    <a:pt x="1374" y="6016"/>
                  </a:cubicBezTo>
                  <a:cubicBezTo>
                    <a:pt x="1578" y="2925"/>
                    <a:pt x="3881" y="2045"/>
                    <a:pt x="6869" y="2045"/>
                  </a:cubicBezTo>
                  <a:cubicBezTo>
                    <a:pt x="6905" y="2045"/>
                    <a:pt x="6940" y="2045"/>
                    <a:pt x="6976" y="2045"/>
                  </a:cubicBezTo>
                  <a:cubicBezTo>
                    <a:pt x="8692" y="1850"/>
                    <a:pt x="10739" y="1582"/>
                    <a:pt x="12793" y="1400"/>
                  </a:cubicBezTo>
                  <a:cubicBezTo>
                    <a:pt x="13270" y="1358"/>
                    <a:pt x="13750" y="1350"/>
                    <a:pt x="14230" y="1350"/>
                  </a:cubicBezTo>
                  <a:cubicBezTo>
                    <a:pt x="14503" y="1350"/>
                    <a:pt x="14775" y="1353"/>
                    <a:pt x="15048" y="1353"/>
                  </a:cubicBezTo>
                  <a:cubicBezTo>
                    <a:pt x="15414" y="1353"/>
                    <a:pt x="15780" y="1348"/>
                    <a:pt x="16145" y="1328"/>
                  </a:cubicBezTo>
                  <a:cubicBezTo>
                    <a:pt x="19086" y="1162"/>
                    <a:pt x="22027" y="1329"/>
                    <a:pt x="24980" y="1064"/>
                  </a:cubicBezTo>
                  <a:cubicBezTo>
                    <a:pt x="25752" y="995"/>
                    <a:pt x="26533" y="973"/>
                    <a:pt x="27319" y="973"/>
                  </a:cubicBezTo>
                  <a:close/>
                  <a:moveTo>
                    <a:pt x="36679" y="1"/>
                  </a:moveTo>
                  <a:cubicBezTo>
                    <a:pt x="35919" y="1"/>
                    <a:pt x="35159" y="20"/>
                    <a:pt x="34397" y="68"/>
                  </a:cubicBezTo>
                  <a:cubicBezTo>
                    <a:pt x="32353" y="200"/>
                    <a:pt x="30290" y="270"/>
                    <a:pt x="28255" y="270"/>
                  </a:cubicBezTo>
                  <a:cubicBezTo>
                    <a:pt x="28114" y="270"/>
                    <a:pt x="27972" y="270"/>
                    <a:pt x="27831" y="269"/>
                  </a:cubicBezTo>
                  <a:cubicBezTo>
                    <a:pt x="24957" y="255"/>
                    <a:pt x="22082" y="119"/>
                    <a:pt x="19205" y="119"/>
                  </a:cubicBezTo>
                  <a:cubicBezTo>
                    <a:pt x="18170" y="119"/>
                    <a:pt x="17134" y="137"/>
                    <a:pt x="16098" y="184"/>
                  </a:cubicBezTo>
                  <a:cubicBezTo>
                    <a:pt x="14053" y="277"/>
                    <a:pt x="12007" y="405"/>
                    <a:pt x="9960" y="453"/>
                  </a:cubicBezTo>
                  <a:cubicBezTo>
                    <a:pt x="8181" y="495"/>
                    <a:pt x="6410" y="446"/>
                    <a:pt x="4695" y="1082"/>
                  </a:cubicBezTo>
                  <a:cubicBezTo>
                    <a:pt x="3884" y="1385"/>
                    <a:pt x="2744" y="1268"/>
                    <a:pt x="2220" y="1800"/>
                  </a:cubicBezTo>
                  <a:cubicBezTo>
                    <a:pt x="764" y="3278"/>
                    <a:pt x="105" y="5172"/>
                    <a:pt x="155" y="7310"/>
                  </a:cubicBezTo>
                  <a:cubicBezTo>
                    <a:pt x="224" y="10326"/>
                    <a:pt x="105" y="13342"/>
                    <a:pt x="245" y="16362"/>
                  </a:cubicBezTo>
                  <a:cubicBezTo>
                    <a:pt x="350" y="18632"/>
                    <a:pt x="68" y="20916"/>
                    <a:pt x="29" y="23197"/>
                  </a:cubicBezTo>
                  <a:cubicBezTo>
                    <a:pt x="1" y="24866"/>
                    <a:pt x="365" y="26410"/>
                    <a:pt x="1793" y="27526"/>
                  </a:cubicBezTo>
                  <a:cubicBezTo>
                    <a:pt x="2448" y="28038"/>
                    <a:pt x="3162" y="28116"/>
                    <a:pt x="3887" y="28116"/>
                  </a:cubicBezTo>
                  <a:cubicBezTo>
                    <a:pt x="4204" y="28116"/>
                    <a:pt x="4524" y="28101"/>
                    <a:pt x="4841" y="28101"/>
                  </a:cubicBezTo>
                  <a:cubicBezTo>
                    <a:pt x="5052" y="28101"/>
                    <a:pt x="5262" y="28107"/>
                    <a:pt x="5469" y="28129"/>
                  </a:cubicBezTo>
                  <a:cubicBezTo>
                    <a:pt x="7006" y="28291"/>
                    <a:pt x="8547" y="28401"/>
                    <a:pt x="10089" y="28401"/>
                  </a:cubicBezTo>
                  <a:cubicBezTo>
                    <a:pt x="10624" y="28401"/>
                    <a:pt x="11159" y="28387"/>
                    <a:pt x="11694" y="28358"/>
                  </a:cubicBezTo>
                  <a:cubicBezTo>
                    <a:pt x="13967" y="28234"/>
                    <a:pt x="16236" y="27965"/>
                    <a:pt x="18509" y="27890"/>
                  </a:cubicBezTo>
                  <a:cubicBezTo>
                    <a:pt x="18955" y="27875"/>
                    <a:pt x="19401" y="27869"/>
                    <a:pt x="19847" y="27869"/>
                  </a:cubicBezTo>
                  <a:cubicBezTo>
                    <a:pt x="21481" y="27869"/>
                    <a:pt x="23118" y="27947"/>
                    <a:pt x="24752" y="27950"/>
                  </a:cubicBezTo>
                  <a:cubicBezTo>
                    <a:pt x="24782" y="27950"/>
                    <a:pt x="24813" y="27950"/>
                    <a:pt x="24843" y="27950"/>
                  </a:cubicBezTo>
                  <a:cubicBezTo>
                    <a:pt x="26585" y="27950"/>
                    <a:pt x="28333" y="27865"/>
                    <a:pt x="30074" y="27865"/>
                  </a:cubicBezTo>
                  <a:cubicBezTo>
                    <a:pt x="30931" y="27865"/>
                    <a:pt x="31786" y="27886"/>
                    <a:pt x="32638" y="27947"/>
                  </a:cubicBezTo>
                  <a:cubicBezTo>
                    <a:pt x="35838" y="28176"/>
                    <a:pt x="39041" y="28014"/>
                    <a:pt x="42244" y="28273"/>
                  </a:cubicBezTo>
                  <a:cubicBezTo>
                    <a:pt x="43449" y="28370"/>
                    <a:pt x="44659" y="28400"/>
                    <a:pt x="45899" y="28400"/>
                  </a:cubicBezTo>
                  <a:cubicBezTo>
                    <a:pt x="47844" y="28400"/>
                    <a:pt x="49861" y="28327"/>
                    <a:pt x="52042" y="28327"/>
                  </a:cubicBezTo>
                  <a:cubicBezTo>
                    <a:pt x="52074" y="28341"/>
                    <a:pt x="52106" y="28347"/>
                    <a:pt x="52139" y="28347"/>
                  </a:cubicBezTo>
                  <a:cubicBezTo>
                    <a:pt x="52489" y="28347"/>
                    <a:pt x="52865" y="27613"/>
                    <a:pt x="53469" y="27450"/>
                  </a:cubicBezTo>
                  <a:cubicBezTo>
                    <a:pt x="55085" y="27011"/>
                    <a:pt x="56455" y="25256"/>
                    <a:pt x="56555" y="23811"/>
                  </a:cubicBezTo>
                  <a:cubicBezTo>
                    <a:pt x="56721" y="21410"/>
                    <a:pt x="56835" y="19013"/>
                    <a:pt x="56796" y="16603"/>
                  </a:cubicBezTo>
                  <a:cubicBezTo>
                    <a:pt x="56769" y="14865"/>
                    <a:pt x="57133" y="13086"/>
                    <a:pt x="56862" y="11400"/>
                  </a:cubicBezTo>
                  <a:cubicBezTo>
                    <a:pt x="56605" y="9793"/>
                    <a:pt x="56503" y="8167"/>
                    <a:pt x="56319" y="6566"/>
                  </a:cubicBezTo>
                  <a:cubicBezTo>
                    <a:pt x="55994" y="3739"/>
                    <a:pt x="53652" y="918"/>
                    <a:pt x="50844" y="611"/>
                  </a:cubicBezTo>
                  <a:cubicBezTo>
                    <a:pt x="48614" y="368"/>
                    <a:pt x="46377" y="301"/>
                    <a:pt x="44131" y="256"/>
                  </a:cubicBezTo>
                  <a:cubicBezTo>
                    <a:pt x="41646" y="206"/>
                    <a:pt x="39166" y="1"/>
                    <a:pt x="36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5984250" y="2000050"/>
              <a:ext cx="1367350" cy="656050"/>
            </a:xfrm>
            <a:custGeom>
              <a:avLst/>
              <a:gdLst/>
              <a:ahLst/>
              <a:cxnLst/>
              <a:rect l="l" t="t" r="r" b="b"/>
              <a:pathLst>
                <a:path w="54694" h="26242" extrusionOk="0">
                  <a:moveTo>
                    <a:pt x="26230" y="1"/>
                  </a:moveTo>
                  <a:cubicBezTo>
                    <a:pt x="25444" y="1"/>
                    <a:pt x="24663" y="23"/>
                    <a:pt x="23891" y="92"/>
                  </a:cubicBezTo>
                  <a:cubicBezTo>
                    <a:pt x="20938" y="357"/>
                    <a:pt x="17997" y="190"/>
                    <a:pt x="15056" y="356"/>
                  </a:cubicBezTo>
                  <a:cubicBezTo>
                    <a:pt x="14691" y="376"/>
                    <a:pt x="14325" y="381"/>
                    <a:pt x="13959" y="381"/>
                  </a:cubicBezTo>
                  <a:cubicBezTo>
                    <a:pt x="13686" y="381"/>
                    <a:pt x="13414" y="378"/>
                    <a:pt x="13141" y="378"/>
                  </a:cubicBezTo>
                  <a:cubicBezTo>
                    <a:pt x="12661" y="378"/>
                    <a:pt x="12181" y="386"/>
                    <a:pt x="11704" y="428"/>
                  </a:cubicBezTo>
                  <a:cubicBezTo>
                    <a:pt x="9650" y="610"/>
                    <a:pt x="7603" y="878"/>
                    <a:pt x="5887" y="1073"/>
                  </a:cubicBezTo>
                  <a:cubicBezTo>
                    <a:pt x="5851" y="1073"/>
                    <a:pt x="5816" y="1073"/>
                    <a:pt x="5780" y="1073"/>
                  </a:cubicBezTo>
                  <a:cubicBezTo>
                    <a:pt x="2792" y="1073"/>
                    <a:pt x="489" y="1953"/>
                    <a:pt x="285" y="5044"/>
                  </a:cubicBezTo>
                  <a:cubicBezTo>
                    <a:pt x="210" y="6178"/>
                    <a:pt x="412" y="7329"/>
                    <a:pt x="361" y="8466"/>
                  </a:cubicBezTo>
                  <a:cubicBezTo>
                    <a:pt x="153" y="13045"/>
                    <a:pt x="479" y="17629"/>
                    <a:pt x="122" y="22210"/>
                  </a:cubicBezTo>
                  <a:cubicBezTo>
                    <a:pt x="0" y="23758"/>
                    <a:pt x="276" y="25262"/>
                    <a:pt x="2419" y="25690"/>
                  </a:cubicBezTo>
                  <a:cubicBezTo>
                    <a:pt x="3576" y="25922"/>
                    <a:pt x="4716" y="26043"/>
                    <a:pt x="5863" y="26088"/>
                  </a:cubicBezTo>
                  <a:cubicBezTo>
                    <a:pt x="8407" y="26190"/>
                    <a:pt x="10954" y="26172"/>
                    <a:pt x="13500" y="26239"/>
                  </a:cubicBezTo>
                  <a:cubicBezTo>
                    <a:pt x="13545" y="26241"/>
                    <a:pt x="13590" y="26241"/>
                    <a:pt x="13635" y="26241"/>
                  </a:cubicBezTo>
                  <a:cubicBezTo>
                    <a:pt x="15068" y="26241"/>
                    <a:pt x="16429" y="25653"/>
                    <a:pt x="17860" y="25653"/>
                  </a:cubicBezTo>
                  <a:cubicBezTo>
                    <a:pt x="18069" y="25653"/>
                    <a:pt x="18280" y="25666"/>
                    <a:pt x="18492" y="25694"/>
                  </a:cubicBezTo>
                  <a:cubicBezTo>
                    <a:pt x="18992" y="25762"/>
                    <a:pt x="19496" y="25785"/>
                    <a:pt x="20000" y="25785"/>
                  </a:cubicBezTo>
                  <a:cubicBezTo>
                    <a:pt x="20920" y="25785"/>
                    <a:pt x="21841" y="25709"/>
                    <a:pt x="22738" y="25688"/>
                  </a:cubicBezTo>
                  <a:cubicBezTo>
                    <a:pt x="23004" y="25683"/>
                    <a:pt x="23271" y="25680"/>
                    <a:pt x="23537" y="25680"/>
                  </a:cubicBezTo>
                  <a:cubicBezTo>
                    <a:pt x="24397" y="25680"/>
                    <a:pt x="25260" y="25703"/>
                    <a:pt x="26121" y="25703"/>
                  </a:cubicBezTo>
                  <a:cubicBezTo>
                    <a:pt x="27020" y="25703"/>
                    <a:pt x="27917" y="25678"/>
                    <a:pt x="28808" y="25578"/>
                  </a:cubicBezTo>
                  <a:cubicBezTo>
                    <a:pt x="29098" y="25545"/>
                    <a:pt x="29388" y="25532"/>
                    <a:pt x="29677" y="25532"/>
                  </a:cubicBezTo>
                  <a:cubicBezTo>
                    <a:pt x="30929" y="25532"/>
                    <a:pt x="32174" y="25780"/>
                    <a:pt x="33414" y="25780"/>
                  </a:cubicBezTo>
                  <a:cubicBezTo>
                    <a:pt x="33787" y="25780"/>
                    <a:pt x="34160" y="25757"/>
                    <a:pt x="34533" y="25699"/>
                  </a:cubicBezTo>
                  <a:cubicBezTo>
                    <a:pt x="35015" y="25623"/>
                    <a:pt x="35493" y="25596"/>
                    <a:pt x="35970" y="25596"/>
                  </a:cubicBezTo>
                  <a:cubicBezTo>
                    <a:pt x="37178" y="25596"/>
                    <a:pt x="38375" y="25770"/>
                    <a:pt x="39580" y="25770"/>
                  </a:cubicBezTo>
                  <a:cubicBezTo>
                    <a:pt x="39724" y="25770"/>
                    <a:pt x="39868" y="25767"/>
                    <a:pt x="40012" y="25762"/>
                  </a:cubicBezTo>
                  <a:cubicBezTo>
                    <a:pt x="40324" y="25750"/>
                    <a:pt x="40636" y="25745"/>
                    <a:pt x="40947" y="25745"/>
                  </a:cubicBezTo>
                  <a:cubicBezTo>
                    <a:pt x="42103" y="25745"/>
                    <a:pt x="43261" y="25811"/>
                    <a:pt x="44417" y="25811"/>
                  </a:cubicBezTo>
                  <a:cubicBezTo>
                    <a:pt x="44676" y="25811"/>
                    <a:pt x="44935" y="25807"/>
                    <a:pt x="45194" y="25799"/>
                  </a:cubicBezTo>
                  <a:cubicBezTo>
                    <a:pt x="45380" y="25793"/>
                    <a:pt x="45567" y="25791"/>
                    <a:pt x="45753" y="25791"/>
                  </a:cubicBezTo>
                  <a:cubicBezTo>
                    <a:pt x="46584" y="25791"/>
                    <a:pt x="47415" y="25839"/>
                    <a:pt x="48247" y="25839"/>
                  </a:cubicBezTo>
                  <a:cubicBezTo>
                    <a:pt x="49066" y="25839"/>
                    <a:pt x="49886" y="25792"/>
                    <a:pt x="50706" y="25607"/>
                  </a:cubicBezTo>
                  <a:cubicBezTo>
                    <a:pt x="51917" y="25333"/>
                    <a:pt x="53142" y="24967"/>
                    <a:pt x="53569" y="23814"/>
                  </a:cubicBezTo>
                  <a:cubicBezTo>
                    <a:pt x="54393" y="21596"/>
                    <a:pt x="54694" y="19305"/>
                    <a:pt x="54340" y="16864"/>
                  </a:cubicBezTo>
                  <a:cubicBezTo>
                    <a:pt x="54032" y="14725"/>
                    <a:pt x="54319" y="12505"/>
                    <a:pt x="54259" y="10323"/>
                  </a:cubicBezTo>
                  <a:cubicBezTo>
                    <a:pt x="54229" y="9263"/>
                    <a:pt x="53848" y="8200"/>
                    <a:pt x="53903" y="7153"/>
                  </a:cubicBezTo>
                  <a:cubicBezTo>
                    <a:pt x="54095" y="3611"/>
                    <a:pt x="52407" y="1161"/>
                    <a:pt x="48940" y="817"/>
                  </a:cubicBezTo>
                  <a:cubicBezTo>
                    <a:pt x="45844" y="509"/>
                    <a:pt x="42736" y="172"/>
                    <a:pt x="39607" y="172"/>
                  </a:cubicBezTo>
                  <a:cubicBezTo>
                    <a:pt x="39452" y="172"/>
                    <a:pt x="39297" y="173"/>
                    <a:pt x="39142" y="175"/>
                  </a:cubicBezTo>
                  <a:cubicBezTo>
                    <a:pt x="38910" y="177"/>
                    <a:pt x="38677" y="178"/>
                    <a:pt x="38444" y="178"/>
                  </a:cubicBezTo>
                  <a:cubicBezTo>
                    <a:pt x="35986" y="178"/>
                    <a:pt x="33527" y="55"/>
                    <a:pt x="31068" y="55"/>
                  </a:cubicBezTo>
                  <a:cubicBezTo>
                    <a:pt x="30868" y="55"/>
                    <a:pt x="30668" y="56"/>
                    <a:pt x="30468" y="58"/>
                  </a:cubicBezTo>
                  <a:cubicBezTo>
                    <a:pt x="30351" y="59"/>
                    <a:pt x="30235" y="59"/>
                    <a:pt x="30119" y="59"/>
                  </a:cubicBezTo>
                  <a:cubicBezTo>
                    <a:pt x="28824" y="59"/>
                    <a:pt x="27521" y="1"/>
                    <a:pt x="26230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chemeClr val="lt1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BRONCE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9"/>
          <p:cNvSpPr txBox="1"/>
          <p:nvPr/>
        </p:nvSpPr>
        <p:spPr>
          <a:xfrm>
            <a:off x="7962389" y="4614722"/>
            <a:ext cx="2738947" cy="36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a 16 metros.</a:t>
            </a:r>
            <a:endParaRPr dirty="0"/>
          </a:p>
        </p:txBody>
      </p:sp>
      <p:sp>
        <p:nvSpPr>
          <p:cNvPr id="347" name="Google Shape;347;p9"/>
          <p:cNvSpPr/>
          <p:nvPr/>
        </p:nvSpPr>
        <p:spPr>
          <a:xfrm>
            <a:off x="7829130" y="4177106"/>
            <a:ext cx="3011492" cy="1154073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8" name="Google Shape;348;p9"/>
          <p:cNvGrpSpPr/>
          <p:nvPr/>
        </p:nvGrpSpPr>
        <p:grpSpPr>
          <a:xfrm>
            <a:off x="5290460" y="4207174"/>
            <a:ext cx="2212711" cy="1099926"/>
            <a:chOff x="5957025" y="1975750"/>
            <a:chExt cx="1428350" cy="710025"/>
          </a:xfrm>
        </p:grpSpPr>
        <p:sp>
          <p:nvSpPr>
            <p:cNvPr id="349" name="Google Shape;349;p9"/>
            <p:cNvSpPr/>
            <p:nvPr/>
          </p:nvSpPr>
          <p:spPr>
            <a:xfrm>
              <a:off x="5957025" y="1975750"/>
              <a:ext cx="1428350" cy="710025"/>
            </a:xfrm>
            <a:custGeom>
              <a:avLst/>
              <a:gdLst/>
              <a:ahLst/>
              <a:cxnLst/>
              <a:rect l="l" t="t" r="r" b="b"/>
              <a:pathLst>
                <a:path w="57134" h="28401" extrusionOk="0">
                  <a:moveTo>
                    <a:pt x="27319" y="973"/>
                  </a:moveTo>
                  <a:cubicBezTo>
                    <a:pt x="28610" y="973"/>
                    <a:pt x="29913" y="1031"/>
                    <a:pt x="31208" y="1031"/>
                  </a:cubicBezTo>
                  <a:cubicBezTo>
                    <a:pt x="31324" y="1031"/>
                    <a:pt x="31440" y="1031"/>
                    <a:pt x="31557" y="1030"/>
                  </a:cubicBezTo>
                  <a:cubicBezTo>
                    <a:pt x="31757" y="1028"/>
                    <a:pt x="31957" y="1027"/>
                    <a:pt x="32157" y="1027"/>
                  </a:cubicBezTo>
                  <a:cubicBezTo>
                    <a:pt x="34616" y="1027"/>
                    <a:pt x="37075" y="1150"/>
                    <a:pt x="39533" y="1150"/>
                  </a:cubicBezTo>
                  <a:cubicBezTo>
                    <a:pt x="39766" y="1150"/>
                    <a:pt x="39999" y="1149"/>
                    <a:pt x="40231" y="1147"/>
                  </a:cubicBezTo>
                  <a:cubicBezTo>
                    <a:pt x="40386" y="1145"/>
                    <a:pt x="40541" y="1144"/>
                    <a:pt x="40696" y="1144"/>
                  </a:cubicBezTo>
                  <a:cubicBezTo>
                    <a:pt x="43825" y="1144"/>
                    <a:pt x="46933" y="1481"/>
                    <a:pt x="50029" y="1789"/>
                  </a:cubicBezTo>
                  <a:cubicBezTo>
                    <a:pt x="53496" y="2133"/>
                    <a:pt x="55184" y="4583"/>
                    <a:pt x="54992" y="8125"/>
                  </a:cubicBezTo>
                  <a:cubicBezTo>
                    <a:pt x="54937" y="9172"/>
                    <a:pt x="55318" y="10235"/>
                    <a:pt x="55348" y="11295"/>
                  </a:cubicBezTo>
                  <a:cubicBezTo>
                    <a:pt x="55408" y="13477"/>
                    <a:pt x="55121" y="15697"/>
                    <a:pt x="55429" y="17836"/>
                  </a:cubicBezTo>
                  <a:cubicBezTo>
                    <a:pt x="55783" y="20277"/>
                    <a:pt x="55482" y="22568"/>
                    <a:pt x="54658" y="24786"/>
                  </a:cubicBezTo>
                  <a:cubicBezTo>
                    <a:pt x="54231" y="25939"/>
                    <a:pt x="53006" y="26305"/>
                    <a:pt x="51795" y="26579"/>
                  </a:cubicBezTo>
                  <a:cubicBezTo>
                    <a:pt x="50975" y="26764"/>
                    <a:pt x="50155" y="26811"/>
                    <a:pt x="49336" y="26811"/>
                  </a:cubicBezTo>
                  <a:cubicBezTo>
                    <a:pt x="48504" y="26811"/>
                    <a:pt x="47673" y="26763"/>
                    <a:pt x="46842" y="26763"/>
                  </a:cubicBezTo>
                  <a:cubicBezTo>
                    <a:pt x="46656" y="26763"/>
                    <a:pt x="46469" y="26765"/>
                    <a:pt x="46283" y="26771"/>
                  </a:cubicBezTo>
                  <a:cubicBezTo>
                    <a:pt x="46024" y="26779"/>
                    <a:pt x="45765" y="26783"/>
                    <a:pt x="45506" y="26783"/>
                  </a:cubicBezTo>
                  <a:cubicBezTo>
                    <a:pt x="44350" y="26783"/>
                    <a:pt x="43192" y="26717"/>
                    <a:pt x="42036" y="26717"/>
                  </a:cubicBezTo>
                  <a:cubicBezTo>
                    <a:pt x="41725" y="26717"/>
                    <a:pt x="41413" y="26722"/>
                    <a:pt x="41101" y="26734"/>
                  </a:cubicBezTo>
                  <a:cubicBezTo>
                    <a:pt x="40957" y="26739"/>
                    <a:pt x="40813" y="26742"/>
                    <a:pt x="40669" y="26742"/>
                  </a:cubicBezTo>
                  <a:cubicBezTo>
                    <a:pt x="39464" y="26742"/>
                    <a:pt x="38267" y="26568"/>
                    <a:pt x="37059" y="26568"/>
                  </a:cubicBezTo>
                  <a:cubicBezTo>
                    <a:pt x="36582" y="26568"/>
                    <a:pt x="36104" y="26595"/>
                    <a:pt x="35622" y="26671"/>
                  </a:cubicBezTo>
                  <a:cubicBezTo>
                    <a:pt x="35249" y="26729"/>
                    <a:pt x="34876" y="26752"/>
                    <a:pt x="34503" y="26752"/>
                  </a:cubicBezTo>
                  <a:cubicBezTo>
                    <a:pt x="33263" y="26752"/>
                    <a:pt x="32018" y="26504"/>
                    <a:pt x="30766" y="26504"/>
                  </a:cubicBezTo>
                  <a:cubicBezTo>
                    <a:pt x="30477" y="26504"/>
                    <a:pt x="30187" y="26517"/>
                    <a:pt x="29897" y="26550"/>
                  </a:cubicBezTo>
                  <a:cubicBezTo>
                    <a:pt x="29006" y="26650"/>
                    <a:pt x="28109" y="26675"/>
                    <a:pt x="27210" y="26675"/>
                  </a:cubicBezTo>
                  <a:cubicBezTo>
                    <a:pt x="26349" y="26675"/>
                    <a:pt x="25486" y="26652"/>
                    <a:pt x="24626" y="26652"/>
                  </a:cubicBezTo>
                  <a:cubicBezTo>
                    <a:pt x="24360" y="26652"/>
                    <a:pt x="24093" y="26655"/>
                    <a:pt x="23827" y="26660"/>
                  </a:cubicBezTo>
                  <a:cubicBezTo>
                    <a:pt x="22930" y="26681"/>
                    <a:pt x="22009" y="26757"/>
                    <a:pt x="21089" y="26757"/>
                  </a:cubicBezTo>
                  <a:cubicBezTo>
                    <a:pt x="20585" y="26757"/>
                    <a:pt x="20081" y="26734"/>
                    <a:pt x="19581" y="26666"/>
                  </a:cubicBezTo>
                  <a:cubicBezTo>
                    <a:pt x="19369" y="26638"/>
                    <a:pt x="19158" y="26625"/>
                    <a:pt x="18949" y="26625"/>
                  </a:cubicBezTo>
                  <a:cubicBezTo>
                    <a:pt x="17518" y="26625"/>
                    <a:pt x="16157" y="27213"/>
                    <a:pt x="14724" y="27213"/>
                  </a:cubicBezTo>
                  <a:cubicBezTo>
                    <a:pt x="14679" y="27213"/>
                    <a:pt x="14634" y="27213"/>
                    <a:pt x="14589" y="27211"/>
                  </a:cubicBezTo>
                  <a:cubicBezTo>
                    <a:pt x="12043" y="27144"/>
                    <a:pt x="9496" y="27162"/>
                    <a:pt x="6952" y="27060"/>
                  </a:cubicBezTo>
                  <a:cubicBezTo>
                    <a:pt x="5805" y="27015"/>
                    <a:pt x="4665" y="26894"/>
                    <a:pt x="3508" y="26662"/>
                  </a:cubicBezTo>
                  <a:cubicBezTo>
                    <a:pt x="1365" y="26234"/>
                    <a:pt x="1089" y="24730"/>
                    <a:pt x="1211" y="23182"/>
                  </a:cubicBezTo>
                  <a:cubicBezTo>
                    <a:pt x="1568" y="18601"/>
                    <a:pt x="1242" y="14017"/>
                    <a:pt x="1450" y="9438"/>
                  </a:cubicBezTo>
                  <a:cubicBezTo>
                    <a:pt x="1501" y="8301"/>
                    <a:pt x="1299" y="7150"/>
                    <a:pt x="1374" y="6016"/>
                  </a:cubicBezTo>
                  <a:cubicBezTo>
                    <a:pt x="1578" y="2925"/>
                    <a:pt x="3881" y="2045"/>
                    <a:pt x="6869" y="2045"/>
                  </a:cubicBezTo>
                  <a:cubicBezTo>
                    <a:pt x="6905" y="2045"/>
                    <a:pt x="6940" y="2045"/>
                    <a:pt x="6976" y="2045"/>
                  </a:cubicBezTo>
                  <a:cubicBezTo>
                    <a:pt x="8692" y="1850"/>
                    <a:pt x="10739" y="1582"/>
                    <a:pt x="12793" y="1400"/>
                  </a:cubicBezTo>
                  <a:cubicBezTo>
                    <a:pt x="13270" y="1358"/>
                    <a:pt x="13750" y="1350"/>
                    <a:pt x="14230" y="1350"/>
                  </a:cubicBezTo>
                  <a:cubicBezTo>
                    <a:pt x="14503" y="1350"/>
                    <a:pt x="14775" y="1353"/>
                    <a:pt x="15048" y="1353"/>
                  </a:cubicBezTo>
                  <a:cubicBezTo>
                    <a:pt x="15414" y="1353"/>
                    <a:pt x="15780" y="1348"/>
                    <a:pt x="16145" y="1328"/>
                  </a:cubicBezTo>
                  <a:cubicBezTo>
                    <a:pt x="19086" y="1162"/>
                    <a:pt x="22027" y="1329"/>
                    <a:pt x="24980" y="1064"/>
                  </a:cubicBezTo>
                  <a:cubicBezTo>
                    <a:pt x="25752" y="995"/>
                    <a:pt x="26533" y="973"/>
                    <a:pt x="27319" y="973"/>
                  </a:cubicBezTo>
                  <a:close/>
                  <a:moveTo>
                    <a:pt x="36679" y="1"/>
                  </a:moveTo>
                  <a:cubicBezTo>
                    <a:pt x="35919" y="1"/>
                    <a:pt x="35159" y="20"/>
                    <a:pt x="34397" y="68"/>
                  </a:cubicBezTo>
                  <a:cubicBezTo>
                    <a:pt x="32353" y="200"/>
                    <a:pt x="30290" y="270"/>
                    <a:pt x="28255" y="270"/>
                  </a:cubicBezTo>
                  <a:cubicBezTo>
                    <a:pt x="28114" y="270"/>
                    <a:pt x="27972" y="270"/>
                    <a:pt x="27831" y="269"/>
                  </a:cubicBezTo>
                  <a:cubicBezTo>
                    <a:pt x="24957" y="255"/>
                    <a:pt x="22082" y="119"/>
                    <a:pt x="19205" y="119"/>
                  </a:cubicBezTo>
                  <a:cubicBezTo>
                    <a:pt x="18170" y="119"/>
                    <a:pt x="17134" y="137"/>
                    <a:pt x="16098" y="184"/>
                  </a:cubicBezTo>
                  <a:cubicBezTo>
                    <a:pt x="14053" y="277"/>
                    <a:pt x="12007" y="405"/>
                    <a:pt x="9960" y="453"/>
                  </a:cubicBezTo>
                  <a:cubicBezTo>
                    <a:pt x="8181" y="495"/>
                    <a:pt x="6410" y="446"/>
                    <a:pt x="4695" y="1082"/>
                  </a:cubicBezTo>
                  <a:cubicBezTo>
                    <a:pt x="3884" y="1385"/>
                    <a:pt x="2744" y="1268"/>
                    <a:pt x="2220" y="1800"/>
                  </a:cubicBezTo>
                  <a:cubicBezTo>
                    <a:pt x="764" y="3278"/>
                    <a:pt x="105" y="5172"/>
                    <a:pt x="155" y="7310"/>
                  </a:cubicBezTo>
                  <a:cubicBezTo>
                    <a:pt x="224" y="10326"/>
                    <a:pt x="105" y="13342"/>
                    <a:pt x="245" y="16362"/>
                  </a:cubicBezTo>
                  <a:cubicBezTo>
                    <a:pt x="350" y="18632"/>
                    <a:pt x="68" y="20916"/>
                    <a:pt x="29" y="23197"/>
                  </a:cubicBezTo>
                  <a:cubicBezTo>
                    <a:pt x="1" y="24866"/>
                    <a:pt x="365" y="26410"/>
                    <a:pt x="1793" y="27526"/>
                  </a:cubicBezTo>
                  <a:cubicBezTo>
                    <a:pt x="2448" y="28038"/>
                    <a:pt x="3162" y="28116"/>
                    <a:pt x="3887" y="28116"/>
                  </a:cubicBezTo>
                  <a:cubicBezTo>
                    <a:pt x="4204" y="28116"/>
                    <a:pt x="4524" y="28101"/>
                    <a:pt x="4841" y="28101"/>
                  </a:cubicBezTo>
                  <a:cubicBezTo>
                    <a:pt x="5052" y="28101"/>
                    <a:pt x="5262" y="28107"/>
                    <a:pt x="5469" y="28129"/>
                  </a:cubicBezTo>
                  <a:cubicBezTo>
                    <a:pt x="7006" y="28291"/>
                    <a:pt x="8547" y="28401"/>
                    <a:pt x="10089" y="28401"/>
                  </a:cubicBezTo>
                  <a:cubicBezTo>
                    <a:pt x="10624" y="28401"/>
                    <a:pt x="11159" y="28387"/>
                    <a:pt x="11694" y="28358"/>
                  </a:cubicBezTo>
                  <a:cubicBezTo>
                    <a:pt x="13967" y="28234"/>
                    <a:pt x="16236" y="27965"/>
                    <a:pt x="18509" y="27890"/>
                  </a:cubicBezTo>
                  <a:cubicBezTo>
                    <a:pt x="18955" y="27875"/>
                    <a:pt x="19401" y="27869"/>
                    <a:pt x="19847" y="27869"/>
                  </a:cubicBezTo>
                  <a:cubicBezTo>
                    <a:pt x="21481" y="27869"/>
                    <a:pt x="23118" y="27947"/>
                    <a:pt x="24752" y="27950"/>
                  </a:cubicBezTo>
                  <a:cubicBezTo>
                    <a:pt x="24782" y="27950"/>
                    <a:pt x="24813" y="27950"/>
                    <a:pt x="24843" y="27950"/>
                  </a:cubicBezTo>
                  <a:cubicBezTo>
                    <a:pt x="26585" y="27950"/>
                    <a:pt x="28333" y="27865"/>
                    <a:pt x="30074" y="27865"/>
                  </a:cubicBezTo>
                  <a:cubicBezTo>
                    <a:pt x="30931" y="27865"/>
                    <a:pt x="31786" y="27886"/>
                    <a:pt x="32638" y="27947"/>
                  </a:cubicBezTo>
                  <a:cubicBezTo>
                    <a:pt x="35838" y="28176"/>
                    <a:pt x="39041" y="28014"/>
                    <a:pt x="42244" y="28273"/>
                  </a:cubicBezTo>
                  <a:cubicBezTo>
                    <a:pt x="43449" y="28370"/>
                    <a:pt x="44659" y="28400"/>
                    <a:pt x="45899" y="28400"/>
                  </a:cubicBezTo>
                  <a:cubicBezTo>
                    <a:pt x="47844" y="28400"/>
                    <a:pt x="49861" y="28327"/>
                    <a:pt x="52042" y="28327"/>
                  </a:cubicBezTo>
                  <a:cubicBezTo>
                    <a:pt x="52074" y="28341"/>
                    <a:pt x="52106" y="28347"/>
                    <a:pt x="52139" y="28347"/>
                  </a:cubicBezTo>
                  <a:cubicBezTo>
                    <a:pt x="52489" y="28347"/>
                    <a:pt x="52865" y="27613"/>
                    <a:pt x="53469" y="27450"/>
                  </a:cubicBezTo>
                  <a:cubicBezTo>
                    <a:pt x="55085" y="27011"/>
                    <a:pt x="56455" y="25256"/>
                    <a:pt x="56555" y="23811"/>
                  </a:cubicBezTo>
                  <a:cubicBezTo>
                    <a:pt x="56721" y="21410"/>
                    <a:pt x="56835" y="19013"/>
                    <a:pt x="56796" y="16603"/>
                  </a:cubicBezTo>
                  <a:cubicBezTo>
                    <a:pt x="56769" y="14865"/>
                    <a:pt x="57133" y="13086"/>
                    <a:pt x="56862" y="11400"/>
                  </a:cubicBezTo>
                  <a:cubicBezTo>
                    <a:pt x="56605" y="9793"/>
                    <a:pt x="56503" y="8167"/>
                    <a:pt x="56319" y="6566"/>
                  </a:cubicBezTo>
                  <a:cubicBezTo>
                    <a:pt x="55994" y="3739"/>
                    <a:pt x="53652" y="918"/>
                    <a:pt x="50844" y="611"/>
                  </a:cubicBezTo>
                  <a:cubicBezTo>
                    <a:pt x="48614" y="368"/>
                    <a:pt x="46377" y="301"/>
                    <a:pt x="44131" y="256"/>
                  </a:cubicBezTo>
                  <a:cubicBezTo>
                    <a:pt x="41646" y="206"/>
                    <a:pt x="39166" y="1"/>
                    <a:pt x="36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5984250" y="2000050"/>
              <a:ext cx="1367350" cy="656050"/>
            </a:xfrm>
            <a:custGeom>
              <a:avLst/>
              <a:gdLst/>
              <a:ahLst/>
              <a:cxnLst/>
              <a:rect l="l" t="t" r="r" b="b"/>
              <a:pathLst>
                <a:path w="54694" h="26242" extrusionOk="0">
                  <a:moveTo>
                    <a:pt x="26230" y="1"/>
                  </a:moveTo>
                  <a:cubicBezTo>
                    <a:pt x="25444" y="1"/>
                    <a:pt x="24663" y="23"/>
                    <a:pt x="23891" y="92"/>
                  </a:cubicBezTo>
                  <a:cubicBezTo>
                    <a:pt x="20938" y="357"/>
                    <a:pt x="17997" y="190"/>
                    <a:pt x="15056" y="356"/>
                  </a:cubicBezTo>
                  <a:cubicBezTo>
                    <a:pt x="14691" y="376"/>
                    <a:pt x="14325" y="381"/>
                    <a:pt x="13959" y="381"/>
                  </a:cubicBezTo>
                  <a:cubicBezTo>
                    <a:pt x="13686" y="381"/>
                    <a:pt x="13414" y="378"/>
                    <a:pt x="13141" y="378"/>
                  </a:cubicBezTo>
                  <a:cubicBezTo>
                    <a:pt x="12661" y="378"/>
                    <a:pt x="12181" y="386"/>
                    <a:pt x="11704" y="428"/>
                  </a:cubicBezTo>
                  <a:cubicBezTo>
                    <a:pt x="9650" y="610"/>
                    <a:pt x="7603" y="878"/>
                    <a:pt x="5887" y="1073"/>
                  </a:cubicBezTo>
                  <a:cubicBezTo>
                    <a:pt x="5851" y="1073"/>
                    <a:pt x="5816" y="1073"/>
                    <a:pt x="5780" y="1073"/>
                  </a:cubicBezTo>
                  <a:cubicBezTo>
                    <a:pt x="2792" y="1073"/>
                    <a:pt x="489" y="1953"/>
                    <a:pt x="285" y="5044"/>
                  </a:cubicBezTo>
                  <a:cubicBezTo>
                    <a:pt x="210" y="6178"/>
                    <a:pt x="412" y="7329"/>
                    <a:pt x="361" y="8466"/>
                  </a:cubicBezTo>
                  <a:cubicBezTo>
                    <a:pt x="153" y="13045"/>
                    <a:pt x="479" y="17629"/>
                    <a:pt x="122" y="22210"/>
                  </a:cubicBezTo>
                  <a:cubicBezTo>
                    <a:pt x="0" y="23758"/>
                    <a:pt x="276" y="25262"/>
                    <a:pt x="2419" y="25690"/>
                  </a:cubicBezTo>
                  <a:cubicBezTo>
                    <a:pt x="3576" y="25922"/>
                    <a:pt x="4716" y="26043"/>
                    <a:pt x="5863" y="26088"/>
                  </a:cubicBezTo>
                  <a:cubicBezTo>
                    <a:pt x="8407" y="26190"/>
                    <a:pt x="10954" y="26172"/>
                    <a:pt x="13500" y="26239"/>
                  </a:cubicBezTo>
                  <a:cubicBezTo>
                    <a:pt x="13545" y="26241"/>
                    <a:pt x="13590" y="26241"/>
                    <a:pt x="13635" y="26241"/>
                  </a:cubicBezTo>
                  <a:cubicBezTo>
                    <a:pt x="15068" y="26241"/>
                    <a:pt x="16429" y="25653"/>
                    <a:pt x="17860" y="25653"/>
                  </a:cubicBezTo>
                  <a:cubicBezTo>
                    <a:pt x="18069" y="25653"/>
                    <a:pt x="18280" y="25666"/>
                    <a:pt x="18492" y="25694"/>
                  </a:cubicBezTo>
                  <a:cubicBezTo>
                    <a:pt x="18992" y="25762"/>
                    <a:pt x="19496" y="25785"/>
                    <a:pt x="20000" y="25785"/>
                  </a:cubicBezTo>
                  <a:cubicBezTo>
                    <a:pt x="20920" y="25785"/>
                    <a:pt x="21841" y="25709"/>
                    <a:pt x="22738" y="25688"/>
                  </a:cubicBezTo>
                  <a:cubicBezTo>
                    <a:pt x="23004" y="25683"/>
                    <a:pt x="23271" y="25680"/>
                    <a:pt x="23537" y="25680"/>
                  </a:cubicBezTo>
                  <a:cubicBezTo>
                    <a:pt x="24397" y="25680"/>
                    <a:pt x="25260" y="25703"/>
                    <a:pt x="26121" y="25703"/>
                  </a:cubicBezTo>
                  <a:cubicBezTo>
                    <a:pt x="27020" y="25703"/>
                    <a:pt x="27917" y="25678"/>
                    <a:pt x="28808" y="25578"/>
                  </a:cubicBezTo>
                  <a:cubicBezTo>
                    <a:pt x="29098" y="25545"/>
                    <a:pt x="29388" y="25532"/>
                    <a:pt x="29677" y="25532"/>
                  </a:cubicBezTo>
                  <a:cubicBezTo>
                    <a:pt x="30929" y="25532"/>
                    <a:pt x="32174" y="25780"/>
                    <a:pt x="33414" y="25780"/>
                  </a:cubicBezTo>
                  <a:cubicBezTo>
                    <a:pt x="33787" y="25780"/>
                    <a:pt x="34160" y="25757"/>
                    <a:pt x="34533" y="25699"/>
                  </a:cubicBezTo>
                  <a:cubicBezTo>
                    <a:pt x="35015" y="25623"/>
                    <a:pt x="35493" y="25596"/>
                    <a:pt x="35970" y="25596"/>
                  </a:cubicBezTo>
                  <a:cubicBezTo>
                    <a:pt x="37178" y="25596"/>
                    <a:pt x="38375" y="25770"/>
                    <a:pt x="39580" y="25770"/>
                  </a:cubicBezTo>
                  <a:cubicBezTo>
                    <a:pt x="39724" y="25770"/>
                    <a:pt x="39868" y="25767"/>
                    <a:pt x="40012" y="25762"/>
                  </a:cubicBezTo>
                  <a:cubicBezTo>
                    <a:pt x="40324" y="25750"/>
                    <a:pt x="40636" y="25745"/>
                    <a:pt x="40947" y="25745"/>
                  </a:cubicBezTo>
                  <a:cubicBezTo>
                    <a:pt x="42103" y="25745"/>
                    <a:pt x="43261" y="25811"/>
                    <a:pt x="44417" y="25811"/>
                  </a:cubicBezTo>
                  <a:cubicBezTo>
                    <a:pt x="44676" y="25811"/>
                    <a:pt x="44935" y="25807"/>
                    <a:pt x="45194" y="25799"/>
                  </a:cubicBezTo>
                  <a:cubicBezTo>
                    <a:pt x="45380" y="25793"/>
                    <a:pt x="45567" y="25791"/>
                    <a:pt x="45753" y="25791"/>
                  </a:cubicBezTo>
                  <a:cubicBezTo>
                    <a:pt x="46584" y="25791"/>
                    <a:pt x="47415" y="25839"/>
                    <a:pt x="48247" y="25839"/>
                  </a:cubicBezTo>
                  <a:cubicBezTo>
                    <a:pt x="49066" y="25839"/>
                    <a:pt x="49886" y="25792"/>
                    <a:pt x="50706" y="25607"/>
                  </a:cubicBezTo>
                  <a:cubicBezTo>
                    <a:pt x="51917" y="25333"/>
                    <a:pt x="53142" y="24967"/>
                    <a:pt x="53569" y="23814"/>
                  </a:cubicBezTo>
                  <a:cubicBezTo>
                    <a:pt x="54393" y="21596"/>
                    <a:pt x="54694" y="19305"/>
                    <a:pt x="54340" y="16864"/>
                  </a:cubicBezTo>
                  <a:cubicBezTo>
                    <a:pt x="54032" y="14725"/>
                    <a:pt x="54319" y="12505"/>
                    <a:pt x="54259" y="10323"/>
                  </a:cubicBezTo>
                  <a:cubicBezTo>
                    <a:pt x="54229" y="9263"/>
                    <a:pt x="53848" y="8200"/>
                    <a:pt x="53903" y="7153"/>
                  </a:cubicBezTo>
                  <a:cubicBezTo>
                    <a:pt x="54095" y="3611"/>
                    <a:pt x="52407" y="1161"/>
                    <a:pt x="48940" y="817"/>
                  </a:cubicBezTo>
                  <a:cubicBezTo>
                    <a:pt x="45844" y="509"/>
                    <a:pt x="42736" y="172"/>
                    <a:pt x="39607" y="172"/>
                  </a:cubicBezTo>
                  <a:cubicBezTo>
                    <a:pt x="39452" y="172"/>
                    <a:pt x="39297" y="173"/>
                    <a:pt x="39142" y="175"/>
                  </a:cubicBezTo>
                  <a:cubicBezTo>
                    <a:pt x="38910" y="177"/>
                    <a:pt x="38677" y="178"/>
                    <a:pt x="38444" y="178"/>
                  </a:cubicBezTo>
                  <a:cubicBezTo>
                    <a:pt x="35986" y="178"/>
                    <a:pt x="33527" y="55"/>
                    <a:pt x="31068" y="55"/>
                  </a:cubicBezTo>
                  <a:cubicBezTo>
                    <a:pt x="30868" y="55"/>
                    <a:pt x="30668" y="56"/>
                    <a:pt x="30468" y="58"/>
                  </a:cubicBezTo>
                  <a:cubicBezTo>
                    <a:pt x="30351" y="59"/>
                    <a:pt x="30235" y="59"/>
                    <a:pt x="30119" y="59"/>
                  </a:cubicBezTo>
                  <a:cubicBezTo>
                    <a:pt x="28824" y="59"/>
                    <a:pt x="27521" y="1"/>
                    <a:pt x="26230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PLATA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9"/>
          <p:cNvSpPr txBox="1"/>
          <p:nvPr/>
        </p:nvSpPr>
        <p:spPr>
          <a:xfrm>
            <a:off x="7971719" y="3449827"/>
            <a:ext cx="2738947" cy="3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a 24 metros.</a:t>
            </a:r>
            <a:endParaRPr dirty="0"/>
          </a:p>
        </p:txBody>
      </p:sp>
      <p:sp>
        <p:nvSpPr>
          <p:cNvPr id="352" name="Google Shape;352;p9"/>
          <p:cNvSpPr/>
          <p:nvPr/>
        </p:nvSpPr>
        <p:spPr>
          <a:xfrm>
            <a:off x="7829130" y="3021542"/>
            <a:ext cx="3011492" cy="1154073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9"/>
          <p:cNvGrpSpPr/>
          <p:nvPr/>
        </p:nvGrpSpPr>
        <p:grpSpPr>
          <a:xfrm>
            <a:off x="5290460" y="3032949"/>
            <a:ext cx="2212711" cy="1099926"/>
            <a:chOff x="5957025" y="1975750"/>
            <a:chExt cx="1428350" cy="710025"/>
          </a:xfrm>
        </p:grpSpPr>
        <p:sp>
          <p:nvSpPr>
            <p:cNvPr id="354" name="Google Shape;354;p9"/>
            <p:cNvSpPr/>
            <p:nvPr/>
          </p:nvSpPr>
          <p:spPr>
            <a:xfrm>
              <a:off x="5957025" y="1975750"/>
              <a:ext cx="1428350" cy="710025"/>
            </a:xfrm>
            <a:custGeom>
              <a:avLst/>
              <a:gdLst/>
              <a:ahLst/>
              <a:cxnLst/>
              <a:rect l="l" t="t" r="r" b="b"/>
              <a:pathLst>
                <a:path w="57134" h="28401" extrusionOk="0">
                  <a:moveTo>
                    <a:pt x="27319" y="973"/>
                  </a:moveTo>
                  <a:cubicBezTo>
                    <a:pt x="28610" y="973"/>
                    <a:pt x="29913" y="1031"/>
                    <a:pt x="31208" y="1031"/>
                  </a:cubicBezTo>
                  <a:cubicBezTo>
                    <a:pt x="31324" y="1031"/>
                    <a:pt x="31440" y="1031"/>
                    <a:pt x="31557" y="1030"/>
                  </a:cubicBezTo>
                  <a:cubicBezTo>
                    <a:pt x="31757" y="1028"/>
                    <a:pt x="31957" y="1027"/>
                    <a:pt x="32157" y="1027"/>
                  </a:cubicBezTo>
                  <a:cubicBezTo>
                    <a:pt x="34616" y="1027"/>
                    <a:pt x="37075" y="1150"/>
                    <a:pt x="39533" y="1150"/>
                  </a:cubicBezTo>
                  <a:cubicBezTo>
                    <a:pt x="39766" y="1150"/>
                    <a:pt x="39999" y="1149"/>
                    <a:pt x="40231" y="1147"/>
                  </a:cubicBezTo>
                  <a:cubicBezTo>
                    <a:pt x="40386" y="1145"/>
                    <a:pt x="40541" y="1144"/>
                    <a:pt x="40696" y="1144"/>
                  </a:cubicBezTo>
                  <a:cubicBezTo>
                    <a:pt x="43825" y="1144"/>
                    <a:pt x="46933" y="1481"/>
                    <a:pt x="50029" y="1789"/>
                  </a:cubicBezTo>
                  <a:cubicBezTo>
                    <a:pt x="53496" y="2133"/>
                    <a:pt x="55184" y="4583"/>
                    <a:pt x="54992" y="8125"/>
                  </a:cubicBezTo>
                  <a:cubicBezTo>
                    <a:pt x="54937" y="9172"/>
                    <a:pt x="55318" y="10235"/>
                    <a:pt x="55348" y="11295"/>
                  </a:cubicBezTo>
                  <a:cubicBezTo>
                    <a:pt x="55408" y="13477"/>
                    <a:pt x="55121" y="15697"/>
                    <a:pt x="55429" y="17836"/>
                  </a:cubicBezTo>
                  <a:cubicBezTo>
                    <a:pt x="55783" y="20277"/>
                    <a:pt x="55482" y="22568"/>
                    <a:pt x="54658" y="24786"/>
                  </a:cubicBezTo>
                  <a:cubicBezTo>
                    <a:pt x="54231" y="25939"/>
                    <a:pt x="53006" y="26305"/>
                    <a:pt x="51795" y="26579"/>
                  </a:cubicBezTo>
                  <a:cubicBezTo>
                    <a:pt x="50975" y="26764"/>
                    <a:pt x="50155" y="26811"/>
                    <a:pt x="49336" y="26811"/>
                  </a:cubicBezTo>
                  <a:cubicBezTo>
                    <a:pt x="48504" y="26811"/>
                    <a:pt x="47673" y="26763"/>
                    <a:pt x="46842" y="26763"/>
                  </a:cubicBezTo>
                  <a:cubicBezTo>
                    <a:pt x="46656" y="26763"/>
                    <a:pt x="46469" y="26765"/>
                    <a:pt x="46283" y="26771"/>
                  </a:cubicBezTo>
                  <a:cubicBezTo>
                    <a:pt x="46024" y="26779"/>
                    <a:pt x="45765" y="26783"/>
                    <a:pt x="45506" y="26783"/>
                  </a:cubicBezTo>
                  <a:cubicBezTo>
                    <a:pt x="44350" y="26783"/>
                    <a:pt x="43192" y="26717"/>
                    <a:pt x="42036" y="26717"/>
                  </a:cubicBezTo>
                  <a:cubicBezTo>
                    <a:pt x="41725" y="26717"/>
                    <a:pt x="41413" y="26722"/>
                    <a:pt x="41101" y="26734"/>
                  </a:cubicBezTo>
                  <a:cubicBezTo>
                    <a:pt x="40957" y="26739"/>
                    <a:pt x="40813" y="26742"/>
                    <a:pt x="40669" y="26742"/>
                  </a:cubicBezTo>
                  <a:cubicBezTo>
                    <a:pt x="39464" y="26742"/>
                    <a:pt x="38267" y="26568"/>
                    <a:pt x="37059" y="26568"/>
                  </a:cubicBezTo>
                  <a:cubicBezTo>
                    <a:pt x="36582" y="26568"/>
                    <a:pt x="36104" y="26595"/>
                    <a:pt x="35622" y="26671"/>
                  </a:cubicBezTo>
                  <a:cubicBezTo>
                    <a:pt x="35249" y="26729"/>
                    <a:pt x="34876" y="26752"/>
                    <a:pt x="34503" y="26752"/>
                  </a:cubicBezTo>
                  <a:cubicBezTo>
                    <a:pt x="33263" y="26752"/>
                    <a:pt x="32018" y="26504"/>
                    <a:pt x="30766" y="26504"/>
                  </a:cubicBezTo>
                  <a:cubicBezTo>
                    <a:pt x="30477" y="26504"/>
                    <a:pt x="30187" y="26517"/>
                    <a:pt x="29897" y="26550"/>
                  </a:cubicBezTo>
                  <a:cubicBezTo>
                    <a:pt x="29006" y="26650"/>
                    <a:pt x="28109" y="26675"/>
                    <a:pt x="27210" y="26675"/>
                  </a:cubicBezTo>
                  <a:cubicBezTo>
                    <a:pt x="26349" y="26675"/>
                    <a:pt x="25486" y="26652"/>
                    <a:pt x="24626" y="26652"/>
                  </a:cubicBezTo>
                  <a:cubicBezTo>
                    <a:pt x="24360" y="26652"/>
                    <a:pt x="24093" y="26655"/>
                    <a:pt x="23827" y="26660"/>
                  </a:cubicBezTo>
                  <a:cubicBezTo>
                    <a:pt x="22930" y="26681"/>
                    <a:pt x="22009" y="26757"/>
                    <a:pt x="21089" y="26757"/>
                  </a:cubicBezTo>
                  <a:cubicBezTo>
                    <a:pt x="20585" y="26757"/>
                    <a:pt x="20081" y="26734"/>
                    <a:pt x="19581" y="26666"/>
                  </a:cubicBezTo>
                  <a:cubicBezTo>
                    <a:pt x="19369" y="26638"/>
                    <a:pt x="19158" y="26625"/>
                    <a:pt x="18949" y="26625"/>
                  </a:cubicBezTo>
                  <a:cubicBezTo>
                    <a:pt x="17518" y="26625"/>
                    <a:pt x="16157" y="27213"/>
                    <a:pt x="14724" y="27213"/>
                  </a:cubicBezTo>
                  <a:cubicBezTo>
                    <a:pt x="14679" y="27213"/>
                    <a:pt x="14634" y="27213"/>
                    <a:pt x="14589" y="27211"/>
                  </a:cubicBezTo>
                  <a:cubicBezTo>
                    <a:pt x="12043" y="27144"/>
                    <a:pt x="9496" y="27162"/>
                    <a:pt x="6952" y="27060"/>
                  </a:cubicBezTo>
                  <a:cubicBezTo>
                    <a:pt x="5805" y="27015"/>
                    <a:pt x="4665" y="26894"/>
                    <a:pt x="3508" y="26662"/>
                  </a:cubicBezTo>
                  <a:cubicBezTo>
                    <a:pt x="1365" y="26234"/>
                    <a:pt x="1089" y="24730"/>
                    <a:pt x="1211" y="23182"/>
                  </a:cubicBezTo>
                  <a:cubicBezTo>
                    <a:pt x="1568" y="18601"/>
                    <a:pt x="1242" y="14017"/>
                    <a:pt x="1450" y="9438"/>
                  </a:cubicBezTo>
                  <a:cubicBezTo>
                    <a:pt x="1501" y="8301"/>
                    <a:pt x="1299" y="7150"/>
                    <a:pt x="1374" y="6016"/>
                  </a:cubicBezTo>
                  <a:cubicBezTo>
                    <a:pt x="1578" y="2925"/>
                    <a:pt x="3881" y="2045"/>
                    <a:pt x="6869" y="2045"/>
                  </a:cubicBezTo>
                  <a:cubicBezTo>
                    <a:pt x="6905" y="2045"/>
                    <a:pt x="6940" y="2045"/>
                    <a:pt x="6976" y="2045"/>
                  </a:cubicBezTo>
                  <a:cubicBezTo>
                    <a:pt x="8692" y="1850"/>
                    <a:pt x="10739" y="1582"/>
                    <a:pt x="12793" y="1400"/>
                  </a:cubicBezTo>
                  <a:cubicBezTo>
                    <a:pt x="13270" y="1358"/>
                    <a:pt x="13750" y="1350"/>
                    <a:pt x="14230" y="1350"/>
                  </a:cubicBezTo>
                  <a:cubicBezTo>
                    <a:pt x="14503" y="1350"/>
                    <a:pt x="14775" y="1353"/>
                    <a:pt x="15048" y="1353"/>
                  </a:cubicBezTo>
                  <a:cubicBezTo>
                    <a:pt x="15414" y="1353"/>
                    <a:pt x="15780" y="1348"/>
                    <a:pt x="16145" y="1328"/>
                  </a:cubicBezTo>
                  <a:cubicBezTo>
                    <a:pt x="19086" y="1162"/>
                    <a:pt x="22027" y="1329"/>
                    <a:pt x="24980" y="1064"/>
                  </a:cubicBezTo>
                  <a:cubicBezTo>
                    <a:pt x="25752" y="995"/>
                    <a:pt x="26533" y="973"/>
                    <a:pt x="27319" y="973"/>
                  </a:cubicBezTo>
                  <a:close/>
                  <a:moveTo>
                    <a:pt x="36679" y="1"/>
                  </a:moveTo>
                  <a:cubicBezTo>
                    <a:pt x="35919" y="1"/>
                    <a:pt x="35159" y="20"/>
                    <a:pt x="34397" y="68"/>
                  </a:cubicBezTo>
                  <a:cubicBezTo>
                    <a:pt x="32353" y="200"/>
                    <a:pt x="30290" y="270"/>
                    <a:pt x="28255" y="270"/>
                  </a:cubicBezTo>
                  <a:cubicBezTo>
                    <a:pt x="28114" y="270"/>
                    <a:pt x="27972" y="270"/>
                    <a:pt x="27831" y="269"/>
                  </a:cubicBezTo>
                  <a:cubicBezTo>
                    <a:pt x="24957" y="255"/>
                    <a:pt x="22082" y="119"/>
                    <a:pt x="19205" y="119"/>
                  </a:cubicBezTo>
                  <a:cubicBezTo>
                    <a:pt x="18170" y="119"/>
                    <a:pt x="17134" y="137"/>
                    <a:pt x="16098" y="184"/>
                  </a:cubicBezTo>
                  <a:cubicBezTo>
                    <a:pt x="14053" y="277"/>
                    <a:pt x="12007" y="405"/>
                    <a:pt x="9960" y="453"/>
                  </a:cubicBezTo>
                  <a:cubicBezTo>
                    <a:pt x="8181" y="495"/>
                    <a:pt x="6410" y="446"/>
                    <a:pt x="4695" y="1082"/>
                  </a:cubicBezTo>
                  <a:cubicBezTo>
                    <a:pt x="3884" y="1385"/>
                    <a:pt x="2744" y="1268"/>
                    <a:pt x="2220" y="1800"/>
                  </a:cubicBezTo>
                  <a:cubicBezTo>
                    <a:pt x="764" y="3278"/>
                    <a:pt x="105" y="5172"/>
                    <a:pt x="155" y="7310"/>
                  </a:cubicBezTo>
                  <a:cubicBezTo>
                    <a:pt x="224" y="10326"/>
                    <a:pt x="105" y="13342"/>
                    <a:pt x="245" y="16362"/>
                  </a:cubicBezTo>
                  <a:cubicBezTo>
                    <a:pt x="350" y="18632"/>
                    <a:pt x="68" y="20916"/>
                    <a:pt x="29" y="23197"/>
                  </a:cubicBezTo>
                  <a:cubicBezTo>
                    <a:pt x="1" y="24866"/>
                    <a:pt x="365" y="26410"/>
                    <a:pt x="1793" y="27526"/>
                  </a:cubicBezTo>
                  <a:cubicBezTo>
                    <a:pt x="2448" y="28038"/>
                    <a:pt x="3162" y="28116"/>
                    <a:pt x="3887" y="28116"/>
                  </a:cubicBezTo>
                  <a:cubicBezTo>
                    <a:pt x="4204" y="28116"/>
                    <a:pt x="4524" y="28101"/>
                    <a:pt x="4841" y="28101"/>
                  </a:cubicBezTo>
                  <a:cubicBezTo>
                    <a:pt x="5052" y="28101"/>
                    <a:pt x="5262" y="28107"/>
                    <a:pt x="5469" y="28129"/>
                  </a:cubicBezTo>
                  <a:cubicBezTo>
                    <a:pt x="7006" y="28291"/>
                    <a:pt x="8547" y="28401"/>
                    <a:pt x="10089" y="28401"/>
                  </a:cubicBezTo>
                  <a:cubicBezTo>
                    <a:pt x="10624" y="28401"/>
                    <a:pt x="11159" y="28387"/>
                    <a:pt x="11694" y="28358"/>
                  </a:cubicBezTo>
                  <a:cubicBezTo>
                    <a:pt x="13967" y="28234"/>
                    <a:pt x="16236" y="27965"/>
                    <a:pt x="18509" y="27890"/>
                  </a:cubicBezTo>
                  <a:cubicBezTo>
                    <a:pt x="18955" y="27875"/>
                    <a:pt x="19401" y="27869"/>
                    <a:pt x="19847" y="27869"/>
                  </a:cubicBezTo>
                  <a:cubicBezTo>
                    <a:pt x="21481" y="27869"/>
                    <a:pt x="23118" y="27947"/>
                    <a:pt x="24752" y="27950"/>
                  </a:cubicBezTo>
                  <a:cubicBezTo>
                    <a:pt x="24782" y="27950"/>
                    <a:pt x="24813" y="27950"/>
                    <a:pt x="24843" y="27950"/>
                  </a:cubicBezTo>
                  <a:cubicBezTo>
                    <a:pt x="26585" y="27950"/>
                    <a:pt x="28333" y="27865"/>
                    <a:pt x="30074" y="27865"/>
                  </a:cubicBezTo>
                  <a:cubicBezTo>
                    <a:pt x="30931" y="27865"/>
                    <a:pt x="31786" y="27886"/>
                    <a:pt x="32638" y="27947"/>
                  </a:cubicBezTo>
                  <a:cubicBezTo>
                    <a:pt x="35838" y="28176"/>
                    <a:pt x="39041" y="28014"/>
                    <a:pt x="42244" y="28273"/>
                  </a:cubicBezTo>
                  <a:cubicBezTo>
                    <a:pt x="43449" y="28370"/>
                    <a:pt x="44659" y="28400"/>
                    <a:pt x="45899" y="28400"/>
                  </a:cubicBezTo>
                  <a:cubicBezTo>
                    <a:pt x="47844" y="28400"/>
                    <a:pt x="49861" y="28327"/>
                    <a:pt x="52042" y="28327"/>
                  </a:cubicBezTo>
                  <a:cubicBezTo>
                    <a:pt x="52074" y="28341"/>
                    <a:pt x="52106" y="28347"/>
                    <a:pt x="52139" y="28347"/>
                  </a:cubicBezTo>
                  <a:cubicBezTo>
                    <a:pt x="52489" y="28347"/>
                    <a:pt x="52865" y="27613"/>
                    <a:pt x="53469" y="27450"/>
                  </a:cubicBezTo>
                  <a:cubicBezTo>
                    <a:pt x="55085" y="27011"/>
                    <a:pt x="56455" y="25256"/>
                    <a:pt x="56555" y="23811"/>
                  </a:cubicBezTo>
                  <a:cubicBezTo>
                    <a:pt x="56721" y="21410"/>
                    <a:pt x="56835" y="19013"/>
                    <a:pt x="56796" y="16603"/>
                  </a:cubicBezTo>
                  <a:cubicBezTo>
                    <a:pt x="56769" y="14865"/>
                    <a:pt x="57133" y="13086"/>
                    <a:pt x="56862" y="11400"/>
                  </a:cubicBezTo>
                  <a:cubicBezTo>
                    <a:pt x="56605" y="9793"/>
                    <a:pt x="56503" y="8167"/>
                    <a:pt x="56319" y="6566"/>
                  </a:cubicBezTo>
                  <a:cubicBezTo>
                    <a:pt x="55994" y="3739"/>
                    <a:pt x="53652" y="918"/>
                    <a:pt x="50844" y="611"/>
                  </a:cubicBezTo>
                  <a:cubicBezTo>
                    <a:pt x="48614" y="368"/>
                    <a:pt x="46377" y="301"/>
                    <a:pt x="44131" y="256"/>
                  </a:cubicBezTo>
                  <a:cubicBezTo>
                    <a:pt x="41646" y="206"/>
                    <a:pt x="39166" y="1"/>
                    <a:pt x="36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5984250" y="2000050"/>
              <a:ext cx="1367350" cy="656050"/>
            </a:xfrm>
            <a:custGeom>
              <a:avLst/>
              <a:gdLst/>
              <a:ahLst/>
              <a:cxnLst/>
              <a:rect l="l" t="t" r="r" b="b"/>
              <a:pathLst>
                <a:path w="54694" h="26242" extrusionOk="0">
                  <a:moveTo>
                    <a:pt x="26230" y="1"/>
                  </a:moveTo>
                  <a:cubicBezTo>
                    <a:pt x="25444" y="1"/>
                    <a:pt x="24663" y="23"/>
                    <a:pt x="23891" y="92"/>
                  </a:cubicBezTo>
                  <a:cubicBezTo>
                    <a:pt x="20938" y="357"/>
                    <a:pt x="17997" y="190"/>
                    <a:pt x="15056" y="356"/>
                  </a:cubicBezTo>
                  <a:cubicBezTo>
                    <a:pt x="14691" y="376"/>
                    <a:pt x="14325" y="381"/>
                    <a:pt x="13959" y="381"/>
                  </a:cubicBezTo>
                  <a:cubicBezTo>
                    <a:pt x="13686" y="381"/>
                    <a:pt x="13414" y="378"/>
                    <a:pt x="13141" y="378"/>
                  </a:cubicBezTo>
                  <a:cubicBezTo>
                    <a:pt x="12661" y="378"/>
                    <a:pt x="12181" y="386"/>
                    <a:pt x="11704" y="428"/>
                  </a:cubicBezTo>
                  <a:cubicBezTo>
                    <a:pt x="9650" y="610"/>
                    <a:pt x="7603" y="878"/>
                    <a:pt x="5887" y="1073"/>
                  </a:cubicBezTo>
                  <a:cubicBezTo>
                    <a:pt x="5851" y="1073"/>
                    <a:pt x="5816" y="1073"/>
                    <a:pt x="5780" y="1073"/>
                  </a:cubicBezTo>
                  <a:cubicBezTo>
                    <a:pt x="2792" y="1073"/>
                    <a:pt x="489" y="1953"/>
                    <a:pt x="285" y="5044"/>
                  </a:cubicBezTo>
                  <a:cubicBezTo>
                    <a:pt x="210" y="6178"/>
                    <a:pt x="412" y="7329"/>
                    <a:pt x="361" y="8466"/>
                  </a:cubicBezTo>
                  <a:cubicBezTo>
                    <a:pt x="153" y="13045"/>
                    <a:pt x="479" y="17629"/>
                    <a:pt x="122" y="22210"/>
                  </a:cubicBezTo>
                  <a:cubicBezTo>
                    <a:pt x="0" y="23758"/>
                    <a:pt x="276" y="25262"/>
                    <a:pt x="2419" y="25690"/>
                  </a:cubicBezTo>
                  <a:cubicBezTo>
                    <a:pt x="3576" y="25922"/>
                    <a:pt x="4716" y="26043"/>
                    <a:pt x="5863" y="26088"/>
                  </a:cubicBezTo>
                  <a:cubicBezTo>
                    <a:pt x="8407" y="26190"/>
                    <a:pt x="10954" y="26172"/>
                    <a:pt x="13500" y="26239"/>
                  </a:cubicBezTo>
                  <a:cubicBezTo>
                    <a:pt x="13545" y="26241"/>
                    <a:pt x="13590" y="26241"/>
                    <a:pt x="13635" y="26241"/>
                  </a:cubicBezTo>
                  <a:cubicBezTo>
                    <a:pt x="15068" y="26241"/>
                    <a:pt x="16429" y="25653"/>
                    <a:pt x="17860" y="25653"/>
                  </a:cubicBezTo>
                  <a:cubicBezTo>
                    <a:pt x="18069" y="25653"/>
                    <a:pt x="18280" y="25666"/>
                    <a:pt x="18492" y="25694"/>
                  </a:cubicBezTo>
                  <a:cubicBezTo>
                    <a:pt x="18992" y="25762"/>
                    <a:pt x="19496" y="25785"/>
                    <a:pt x="20000" y="25785"/>
                  </a:cubicBezTo>
                  <a:cubicBezTo>
                    <a:pt x="20920" y="25785"/>
                    <a:pt x="21841" y="25709"/>
                    <a:pt x="22738" y="25688"/>
                  </a:cubicBezTo>
                  <a:cubicBezTo>
                    <a:pt x="23004" y="25683"/>
                    <a:pt x="23271" y="25680"/>
                    <a:pt x="23537" y="25680"/>
                  </a:cubicBezTo>
                  <a:cubicBezTo>
                    <a:pt x="24397" y="25680"/>
                    <a:pt x="25260" y="25703"/>
                    <a:pt x="26121" y="25703"/>
                  </a:cubicBezTo>
                  <a:cubicBezTo>
                    <a:pt x="27020" y="25703"/>
                    <a:pt x="27917" y="25678"/>
                    <a:pt x="28808" y="25578"/>
                  </a:cubicBezTo>
                  <a:cubicBezTo>
                    <a:pt x="29098" y="25545"/>
                    <a:pt x="29388" y="25532"/>
                    <a:pt x="29677" y="25532"/>
                  </a:cubicBezTo>
                  <a:cubicBezTo>
                    <a:pt x="30929" y="25532"/>
                    <a:pt x="32174" y="25780"/>
                    <a:pt x="33414" y="25780"/>
                  </a:cubicBezTo>
                  <a:cubicBezTo>
                    <a:pt x="33787" y="25780"/>
                    <a:pt x="34160" y="25757"/>
                    <a:pt x="34533" y="25699"/>
                  </a:cubicBezTo>
                  <a:cubicBezTo>
                    <a:pt x="35015" y="25623"/>
                    <a:pt x="35493" y="25596"/>
                    <a:pt x="35970" y="25596"/>
                  </a:cubicBezTo>
                  <a:cubicBezTo>
                    <a:pt x="37178" y="25596"/>
                    <a:pt x="38375" y="25770"/>
                    <a:pt x="39580" y="25770"/>
                  </a:cubicBezTo>
                  <a:cubicBezTo>
                    <a:pt x="39724" y="25770"/>
                    <a:pt x="39868" y="25767"/>
                    <a:pt x="40012" y="25762"/>
                  </a:cubicBezTo>
                  <a:cubicBezTo>
                    <a:pt x="40324" y="25750"/>
                    <a:pt x="40636" y="25745"/>
                    <a:pt x="40947" y="25745"/>
                  </a:cubicBezTo>
                  <a:cubicBezTo>
                    <a:pt x="42103" y="25745"/>
                    <a:pt x="43261" y="25811"/>
                    <a:pt x="44417" y="25811"/>
                  </a:cubicBezTo>
                  <a:cubicBezTo>
                    <a:pt x="44676" y="25811"/>
                    <a:pt x="44935" y="25807"/>
                    <a:pt x="45194" y="25799"/>
                  </a:cubicBezTo>
                  <a:cubicBezTo>
                    <a:pt x="45380" y="25793"/>
                    <a:pt x="45567" y="25791"/>
                    <a:pt x="45753" y="25791"/>
                  </a:cubicBezTo>
                  <a:cubicBezTo>
                    <a:pt x="46584" y="25791"/>
                    <a:pt x="47415" y="25839"/>
                    <a:pt x="48247" y="25839"/>
                  </a:cubicBezTo>
                  <a:cubicBezTo>
                    <a:pt x="49066" y="25839"/>
                    <a:pt x="49886" y="25792"/>
                    <a:pt x="50706" y="25607"/>
                  </a:cubicBezTo>
                  <a:cubicBezTo>
                    <a:pt x="51917" y="25333"/>
                    <a:pt x="53142" y="24967"/>
                    <a:pt x="53569" y="23814"/>
                  </a:cubicBezTo>
                  <a:cubicBezTo>
                    <a:pt x="54393" y="21596"/>
                    <a:pt x="54694" y="19305"/>
                    <a:pt x="54340" y="16864"/>
                  </a:cubicBezTo>
                  <a:cubicBezTo>
                    <a:pt x="54032" y="14725"/>
                    <a:pt x="54319" y="12505"/>
                    <a:pt x="54259" y="10323"/>
                  </a:cubicBezTo>
                  <a:cubicBezTo>
                    <a:pt x="54229" y="9263"/>
                    <a:pt x="53848" y="8200"/>
                    <a:pt x="53903" y="7153"/>
                  </a:cubicBezTo>
                  <a:cubicBezTo>
                    <a:pt x="54095" y="3611"/>
                    <a:pt x="52407" y="1161"/>
                    <a:pt x="48940" y="817"/>
                  </a:cubicBezTo>
                  <a:cubicBezTo>
                    <a:pt x="45844" y="509"/>
                    <a:pt x="42736" y="172"/>
                    <a:pt x="39607" y="172"/>
                  </a:cubicBezTo>
                  <a:cubicBezTo>
                    <a:pt x="39452" y="172"/>
                    <a:pt x="39297" y="173"/>
                    <a:pt x="39142" y="175"/>
                  </a:cubicBezTo>
                  <a:cubicBezTo>
                    <a:pt x="38910" y="177"/>
                    <a:pt x="38677" y="178"/>
                    <a:pt x="38444" y="178"/>
                  </a:cubicBezTo>
                  <a:cubicBezTo>
                    <a:pt x="35986" y="178"/>
                    <a:pt x="33527" y="55"/>
                    <a:pt x="31068" y="55"/>
                  </a:cubicBezTo>
                  <a:cubicBezTo>
                    <a:pt x="30868" y="55"/>
                    <a:pt x="30668" y="56"/>
                    <a:pt x="30468" y="58"/>
                  </a:cubicBezTo>
                  <a:cubicBezTo>
                    <a:pt x="30351" y="59"/>
                    <a:pt x="30235" y="59"/>
                    <a:pt x="30119" y="59"/>
                  </a:cubicBezTo>
                  <a:cubicBezTo>
                    <a:pt x="28824" y="59"/>
                    <a:pt x="27521" y="1"/>
                    <a:pt x="2623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ORO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>
            <a:off x="7980006" y="2190296"/>
            <a:ext cx="2738947" cy="45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a 32 metros.</a:t>
            </a:r>
            <a:endParaRPr dirty="0"/>
          </a:p>
        </p:txBody>
      </p:sp>
      <p:sp>
        <p:nvSpPr>
          <p:cNvPr id="357" name="Google Shape;357;p9"/>
          <p:cNvSpPr/>
          <p:nvPr/>
        </p:nvSpPr>
        <p:spPr>
          <a:xfrm>
            <a:off x="7829130" y="1788230"/>
            <a:ext cx="3011492" cy="1154073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9"/>
          <p:cNvGrpSpPr/>
          <p:nvPr/>
        </p:nvGrpSpPr>
        <p:grpSpPr>
          <a:xfrm>
            <a:off x="5290460" y="1827629"/>
            <a:ext cx="2212711" cy="1099926"/>
            <a:chOff x="5957025" y="1975750"/>
            <a:chExt cx="1428350" cy="710025"/>
          </a:xfrm>
        </p:grpSpPr>
        <p:sp>
          <p:nvSpPr>
            <p:cNvPr id="359" name="Google Shape;359;p9"/>
            <p:cNvSpPr/>
            <p:nvPr/>
          </p:nvSpPr>
          <p:spPr>
            <a:xfrm>
              <a:off x="5957025" y="1975750"/>
              <a:ext cx="1428350" cy="710025"/>
            </a:xfrm>
            <a:custGeom>
              <a:avLst/>
              <a:gdLst/>
              <a:ahLst/>
              <a:cxnLst/>
              <a:rect l="l" t="t" r="r" b="b"/>
              <a:pathLst>
                <a:path w="57134" h="28401" extrusionOk="0">
                  <a:moveTo>
                    <a:pt x="27319" y="973"/>
                  </a:moveTo>
                  <a:cubicBezTo>
                    <a:pt x="28610" y="973"/>
                    <a:pt x="29913" y="1031"/>
                    <a:pt x="31208" y="1031"/>
                  </a:cubicBezTo>
                  <a:cubicBezTo>
                    <a:pt x="31324" y="1031"/>
                    <a:pt x="31440" y="1031"/>
                    <a:pt x="31557" y="1030"/>
                  </a:cubicBezTo>
                  <a:cubicBezTo>
                    <a:pt x="31757" y="1028"/>
                    <a:pt x="31957" y="1027"/>
                    <a:pt x="32157" y="1027"/>
                  </a:cubicBezTo>
                  <a:cubicBezTo>
                    <a:pt x="34616" y="1027"/>
                    <a:pt x="37075" y="1150"/>
                    <a:pt x="39533" y="1150"/>
                  </a:cubicBezTo>
                  <a:cubicBezTo>
                    <a:pt x="39766" y="1150"/>
                    <a:pt x="39999" y="1149"/>
                    <a:pt x="40231" y="1147"/>
                  </a:cubicBezTo>
                  <a:cubicBezTo>
                    <a:pt x="40386" y="1145"/>
                    <a:pt x="40541" y="1144"/>
                    <a:pt x="40696" y="1144"/>
                  </a:cubicBezTo>
                  <a:cubicBezTo>
                    <a:pt x="43825" y="1144"/>
                    <a:pt x="46933" y="1481"/>
                    <a:pt x="50029" y="1789"/>
                  </a:cubicBezTo>
                  <a:cubicBezTo>
                    <a:pt x="53496" y="2133"/>
                    <a:pt x="55184" y="4583"/>
                    <a:pt x="54992" y="8125"/>
                  </a:cubicBezTo>
                  <a:cubicBezTo>
                    <a:pt x="54937" y="9172"/>
                    <a:pt x="55318" y="10235"/>
                    <a:pt x="55348" y="11295"/>
                  </a:cubicBezTo>
                  <a:cubicBezTo>
                    <a:pt x="55408" y="13477"/>
                    <a:pt x="55121" y="15697"/>
                    <a:pt x="55429" y="17836"/>
                  </a:cubicBezTo>
                  <a:cubicBezTo>
                    <a:pt x="55783" y="20277"/>
                    <a:pt x="55482" y="22568"/>
                    <a:pt x="54658" y="24786"/>
                  </a:cubicBezTo>
                  <a:cubicBezTo>
                    <a:pt x="54231" y="25939"/>
                    <a:pt x="53006" y="26305"/>
                    <a:pt x="51795" y="26579"/>
                  </a:cubicBezTo>
                  <a:cubicBezTo>
                    <a:pt x="50975" y="26764"/>
                    <a:pt x="50155" y="26811"/>
                    <a:pt x="49336" y="26811"/>
                  </a:cubicBezTo>
                  <a:cubicBezTo>
                    <a:pt x="48504" y="26811"/>
                    <a:pt x="47673" y="26763"/>
                    <a:pt x="46842" y="26763"/>
                  </a:cubicBezTo>
                  <a:cubicBezTo>
                    <a:pt x="46656" y="26763"/>
                    <a:pt x="46469" y="26765"/>
                    <a:pt x="46283" y="26771"/>
                  </a:cubicBezTo>
                  <a:cubicBezTo>
                    <a:pt x="46024" y="26779"/>
                    <a:pt x="45765" y="26783"/>
                    <a:pt x="45506" y="26783"/>
                  </a:cubicBezTo>
                  <a:cubicBezTo>
                    <a:pt x="44350" y="26783"/>
                    <a:pt x="43192" y="26717"/>
                    <a:pt x="42036" y="26717"/>
                  </a:cubicBezTo>
                  <a:cubicBezTo>
                    <a:pt x="41725" y="26717"/>
                    <a:pt x="41413" y="26722"/>
                    <a:pt x="41101" y="26734"/>
                  </a:cubicBezTo>
                  <a:cubicBezTo>
                    <a:pt x="40957" y="26739"/>
                    <a:pt x="40813" y="26742"/>
                    <a:pt x="40669" y="26742"/>
                  </a:cubicBezTo>
                  <a:cubicBezTo>
                    <a:pt x="39464" y="26742"/>
                    <a:pt x="38267" y="26568"/>
                    <a:pt x="37059" y="26568"/>
                  </a:cubicBezTo>
                  <a:cubicBezTo>
                    <a:pt x="36582" y="26568"/>
                    <a:pt x="36104" y="26595"/>
                    <a:pt x="35622" y="26671"/>
                  </a:cubicBezTo>
                  <a:cubicBezTo>
                    <a:pt x="35249" y="26729"/>
                    <a:pt x="34876" y="26752"/>
                    <a:pt x="34503" y="26752"/>
                  </a:cubicBezTo>
                  <a:cubicBezTo>
                    <a:pt x="33263" y="26752"/>
                    <a:pt x="32018" y="26504"/>
                    <a:pt x="30766" y="26504"/>
                  </a:cubicBezTo>
                  <a:cubicBezTo>
                    <a:pt x="30477" y="26504"/>
                    <a:pt x="30187" y="26517"/>
                    <a:pt x="29897" y="26550"/>
                  </a:cubicBezTo>
                  <a:cubicBezTo>
                    <a:pt x="29006" y="26650"/>
                    <a:pt x="28109" y="26675"/>
                    <a:pt x="27210" y="26675"/>
                  </a:cubicBezTo>
                  <a:cubicBezTo>
                    <a:pt x="26349" y="26675"/>
                    <a:pt x="25486" y="26652"/>
                    <a:pt x="24626" y="26652"/>
                  </a:cubicBezTo>
                  <a:cubicBezTo>
                    <a:pt x="24360" y="26652"/>
                    <a:pt x="24093" y="26655"/>
                    <a:pt x="23827" y="26660"/>
                  </a:cubicBezTo>
                  <a:cubicBezTo>
                    <a:pt x="22930" y="26681"/>
                    <a:pt x="22009" y="26757"/>
                    <a:pt x="21089" y="26757"/>
                  </a:cubicBezTo>
                  <a:cubicBezTo>
                    <a:pt x="20585" y="26757"/>
                    <a:pt x="20081" y="26734"/>
                    <a:pt x="19581" y="26666"/>
                  </a:cubicBezTo>
                  <a:cubicBezTo>
                    <a:pt x="19369" y="26638"/>
                    <a:pt x="19158" y="26625"/>
                    <a:pt x="18949" y="26625"/>
                  </a:cubicBezTo>
                  <a:cubicBezTo>
                    <a:pt x="17518" y="26625"/>
                    <a:pt x="16157" y="27213"/>
                    <a:pt x="14724" y="27213"/>
                  </a:cubicBezTo>
                  <a:cubicBezTo>
                    <a:pt x="14679" y="27213"/>
                    <a:pt x="14634" y="27213"/>
                    <a:pt x="14589" y="27211"/>
                  </a:cubicBezTo>
                  <a:cubicBezTo>
                    <a:pt x="12043" y="27144"/>
                    <a:pt x="9496" y="27162"/>
                    <a:pt x="6952" y="27060"/>
                  </a:cubicBezTo>
                  <a:cubicBezTo>
                    <a:pt x="5805" y="27015"/>
                    <a:pt x="4665" y="26894"/>
                    <a:pt x="3508" y="26662"/>
                  </a:cubicBezTo>
                  <a:cubicBezTo>
                    <a:pt x="1365" y="26234"/>
                    <a:pt x="1089" y="24730"/>
                    <a:pt x="1211" y="23182"/>
                  </a:cubicBezTo>
                  <a:cubicBezTo>
                    <a:pt x="1568" y="18601"/>
                    <a:pt x="1242" y="14017"/>
                    <a:pt x="1450" y="9438"/>
                  </a:cubicBezTo>
                  <a:cubicBezTo>
                    <a:pt x="1501" y="8301"/>
                    <a:pt x="1299" y="7150"/>
                    <a:pt x="1374" y="6016"/>
                  </a:cubicBezTo>
                  <a:cubicBezTo>
                    <a:pt x="1578" y="2925"/>
                    <a:pt x="3881" y="2045"/>
                    <a:pt x="6869" y="2045"/>
                  </a:cubicBezTo>
                  <a:cubicBezTo>
                    <a:pt x="6905" y="2045"/>
                    <a:pt x="6940" y="2045"/>
                    <a:pt x="6976" y="2045"/>
                  </a:cubicBezTo>
                  <a:cubicBezTo>
                    <a:pt x="8692" y="1850"/>
                    <a:pt x="10739" y="1582"/>
                    <a:pt x="12793" y="1400"/>
                  </a:cubicBezTo>
                  <a:cubicBezTo>
                    <a:pt x="13270" y="1358"/>
                    <a:pt x="13750" y="1350"/>
                    <a:pt x="14230" y="1350"/>
                  </a:cubicBezTo>
                  <a:cubicBezTo>
                    <a:pt x="14503" y="1350"/>
                    <a:pt x="14775" y="1353"/>
                    <a:pt x="15048" y="1353"/>
                  </a:cubicBezTo>
                  <a:cubicBezTo>
                    <a:pt x="15414" y="1353"/>
                    <a:pt x="15780" y="1348"/>
                    <a:pt x="16145" y="1328"/>
                  </a:cubicBezTo>
                  <a:cubicBezTo>
                    <a:pt x="19086" y="1162"/>
                    <a:pt x="22027" y="1329"/>
                    <a:pt x="24980" y="1064"/>
                  </a:cubicBezTo>
                  <a:cubicBezTo>
                    <a:pt x="25752" y="995"/>
                    <a:pt x="26533" y="973"/>
                    <a:pt x="27319" y="973"/>
                  </a:cubicBezTo>
                  <a:close/>
                  <a:moveTo>
                    <a:pt x="36679" y="1"/>
                  </a:moveTo>
                  <a:cubicBezTo>
                    <a:pt x="35919" y="1"/>
                    <a:pt x="35159" y="20"/>
                    <a:pt x="34397" y="68"/>
                  </a:cubicBezTo>
                  <a:cubicBezTo>
                    <a:pt x="32353" y="200"/>
                    <a:pt x="30290" y="270"/>
                    <a:pt x="28255" y="270"/>
                  </a:cubicBezTo>
                  <a:cubicBezTo>
                    <a:pt x="28114" y="270"/>
                    <a:pt x="27972" y="270"/>
                    <a:pt x="27831" y="269"/>
                  </a:cubicBezTo>
                  <a:cubicBezTo>
                    <a:pt x="24957" y="255"/>
                    <a:pt x="22082" y="119"/>
                    <a:pt x="19205" y="119"/>
                  </a:cubicBezTo>
                  <a:cubicBezTo>
                    <a:pt x="18170" y="119"/>
                    <a:pt x="17134" y="137"/>
                    <a:pt x="16098" y="184"/>
                  </a:cubicBezTo>
                  <a:cubicBezTo>
                    <a:pt x="14053" y="277"/>
                    <a:pt x="12007" y="405"/>
                    <a:pt x="9960" y="453"/>
                  </a:cubicBezTo>
                  <a:cubicBezTo>
                    <a:pt x="8181" y="495"/>
                    <a:pt x="6410" y="446"/>
                    <a:pt x="4695" y="1082"/>
                  </a:cubicBezTo>
                  <a:cubicBezTo>
                    <a:pt x="3884" y="1385"/>
                    <a:pt x="2744" y="1268"/>
                    <a:pt x="2220" y="1800"/>
                  </a:cubicBezTo>
                  <a:cubicBezTo>
                    <a:pt x="764" y="3278"/>
                    <a:pt x="105" y="5172"/>
                    <a:pt x="155" y="7310"/>
                  </a:cubicBezTo>
                  <a:cubicBezTo>
                    <a:pt x="224" y="10326"/>
                    <a:pt x="105" y="13342"/>
                    <a:pt x="245" y="16362"/>
                  </a:cubicBezTo>
                  <a:cubicBezTo>
                    <a:pt x="350" y="18632"/>
                    <a:pt x="68" y="20916"/>
                    <a:pt x="29" y="23197"/>
                  </a:cubicBezTo>
                  <a:cubicBezTo>
                    <a:pt x="1" y="24866"/>
                    <a:pt x="365" y="26410"/>
                    <a:pt x="1793" y="27526"/>
                  </a:cubicBezTo>
                  <a:cubicBezTo>
                    <a:pt x="2448" y="28038"/>
                    <a:pt x="3162" y="28116"/>
                    <a:pt x="3887" y="28116"/>
                  </a:cubicBezTo>
                  <a:cubicBezTo>
                    <a:pt x="4204" y="28116"/>
                    <a:pt x="4524" y="28101"/>
                    <a:pt x="4841" y="28101"/>
                  </a:cubicBezTo>
                  <a:cubicBezTo>
                    <a:pt x="5052" y="28101"/>
                    <a:pt x="5262" y="28107"/>
                    <a:pt x="5469" y="28129"/>
                  </a:cubicBezTo>
                  <a:cubicBezTo>
                    <a:pt x="7006" y="28291"/>
                    <a:pt x="8547" y="28401"/>
                    <a:pt x="10089" y="28401"/>
                  </a:cubicBezTo>
                  <a:cubicBezTo>
                    <a:pt x="10624" y="28401"/>
                    <a:pt x="11159" y="28387"/>
                    <a:pt x="11694" y="28358"/>
                  </a:cubicBezTo>
                  <a:cubicBezTo>
                    <a:pt x="13967" y="28234"/>
                    <a:pt x="16236" y="27965"/>
                    <a:pt x="18509" y="27890"/>
                  </a:cubicBezTo>
                  <a:cubicBezTo>
                    <a:pt x="18955" y="27875"/>
                    <a:pt x="19401" y="27869"/>
                    <a:pt x="19847" y="27869"/>
                  </a:cubicBezTo>
                  <a:cubicBezTo>
                    <a:pt x="21481" y="27869"/>
                    <a:pt x="23118" y="27947"/>
                    <a:pt x="24752" y="27950"/>
                  </a:cubicBezTo>
                  <a:cubicBezTo>
                    <a:pt x="24782" y="27950"/>
                    <a:pt x="24813" y="27950"/>
                    <a:pt x="24843" y="27950"/>
                  </a:cubicBezTo>
                  <a:cubicBezTo>
                    <a:pt x="26585" y="27950"/>
                    <a:pt x="28333" y="27865"/>
                    <a:pt x="30074" y="27865"/>
                  </a:cubicBezTo>
                  <a:cubicBezTo>
                    <a:pt x="30931" y="27865"/>
                    <a:pt x="31786" y="27886"/>
                    <a:pt x="32638" y="27947"/>
                  </a:cubicBezTo>
                  <a:cubicBezTo>
                    <a:pt x="35838" y="28176"/>
                    <a:pt x="39041" y="28014"/>
                    <a:pt x="42244" y="28273"/>
                  </a:cubicBezTo>
                  <a:cubicBezTo>
                    <a:pt x="43449" y="28370"/>
                    <a:pt x="44659" y="28400"/>
                    <a:pt x="45899" y="28400"/>
                  </a:cubicBezTo>
                  <a:cubicBezTo>
                    <a:pt x="47844" y="28400"/>
                    <a:pt x="49861" y="28327"/>
                    <a:pt x="52042" y="28327"/>
                  </a:cubicBezTo>
                  <a:cubicBezTo>
                    <a:pt x="52074" y="28341"/>
                    <a:pt x="52106" y="28347"/>
                    <a:pt x="52139" y="28347"/>
                  </a:cubicBezTo>
                  <a:cubicBezTo>
                    <a:pt x="52489" y="28347"/>
                    <a:pt x="52865" y="27613"/>
                    <a:pt x="53469" y="27450"/>
                  </a:cubicBezTo>
                  <a:cubicBezTo>
                    <a:pt x="55085" y="27011"/>
                    <a:pt x="56455" y="25256"/>
                    <a:pt x="56555" y="23811"/>
                  </a:cubicBezTo>
                  <a:cubicBezTo>
                    <a:pt x="56721" y="21410"/>
                    <a:pt x="56835" y="19013"/>
                    <a:pt x="56796" y="16603"/>
                  </a:cubicBezTo>
                  <a:cubicBezTo>
                    <a:pt x="56769" y="14865"/>
                    <a:pt x="57133" y="13086"/>
                    <a:pt x="56862" y="11400"/>
                  </a:cubicBezTo>
                  <a:cubicBezTo>
                    <a:pt x="56605" y="9793"/>
                    <a:pt x="56503" y="8167"/>
                    <a:pt x="56319" y="6566"/>
                  </a:cubicBezTo>
                  <a:cubicBezTo>
                    <a:pt x="55994" y="3739"/>
                    <a:pt x="53652" y="918"/>
                    <a:pt x="50844" y="611"/>
                  </a:cubicBezTo>
                  <a:cubicBezTo>
                    <a:pt x="48614" y="368"/>
                    <a:pt x="46377" y="301"/>
                    <a:pt x="44131" y="256"/>
                  </a:cubicBezTo>
                  <a:cubicBezTo>
                    <a:pt x="41646" y="206"/>
                    <a:pt x="39166" y="1"/>
                    <a:pt x="36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984250" y="2000050"/>
              <a:ext cx="1367350" cy="656050"/>
            </a:xfrm>
            <a:custGeom>
              <a:avLst/>
              <a:gdLst/>
              <a:ahLst/>
              <a:cxnLst/>
              <a:rect l="l" t="t" r="r" b="b"/>
              <a:pathLst>
                <a:path w="54694" h="26242" extrusionOk="0">
                  <a:moveTo>
                    <a:pt x="26230" y="1"/>
                  </a:moveTo>
                  <a:cubicBezTo>
                    <a:pt x="25444" y="1"/>
                    <a:pt x="24663" y="23"/>
                    <a:pt x="23891" y="92"/>
                  </a:cubicBezTo>
                  <a:cubicBezTo>
                    <a:pt x="20938" y="357"/>
                    <a:pt x="17997" y="190"/>
                    <a:pt x="15056" y="356"/>
                  </a:cubicBezTo>
                  <a:cubicBezTo>
                    <a:pt x="14691" y="376"/>
                    <a:pt x="14325" y="381"/>
                    <a:pt x="13959" y="381"/>
                  </a:cubicBezTo>
                  <a:cubicBezTo>
                    <a:pt x="13686" y="381"/>
                    <a:pt x="13414" y="378"/>
                    <a:pt x="13141" y="378"/>
                  </a:cubicBezTo>
                  <a:cubicBezTo>
                    <a:pt x="12661" y="378"/>
                    <a:pt x="12181" y="386"/>
                    <a:pt x="11704" y="428"/>
                  </a:cubicBezTo>
                  <a:cubicBezTo>
                    <a:pt x="9650" y="610"/>
                    <a:pt x="7603" y="878"/>
                    <a:pt x="5887" y="1073"/>
                  </a:cubicBezTo>
                  <a:cubicBezTo>
                    <a:pt x="5851" y="1073"/>
                    <a:pt x="5816" y="1073"/>
                    <a:pt x="5780" y="1073"/>
                  </a:cubicBezTo>
                  <a:cubicBezTo>
                    <a:pt x="2792" y="1073"/>
                    <a:pt x="489" y="1953"/>
                    <a:pt x="285" y="5044"/>
                  </a:cubicBezTo>
                  <a:cubicBezTo>
                    <a:pt x="210" y="6178"/>
                    <a:pt x="412" y="7329"/>
                    <a:pt x="361" y="8466"/>
                  </a:cubicBezTo>
                  <a:cubicBezTo>
                    <a:pt x="153" y="13045"/>
                    <a:pt x="479" y="17629"/>
                    <a:pt x="122" y="22210"/>
                  </a:cubicBezTo>
                  <a:cubicBezTo>
                    <a:pt x="0" y="23758"/>
                    <a:pt x="276" y="25262"/>
                    <a:pt x="2419" y="25690"/>
                  </a:cubicBezTo>
                  <a:cubicBezTo>
                    <a:pt x="3576" y="25922"/>
                    <a:pt x="4716" y="26043"/>
                    <a:pt x="5863" y="26088"/>
                  </a:cubicBezTo>
                  <a:cubicBezTo>
                    <a:pt x="8407" y="26190"/>
                    <a:pt x="10954" y="26172"/>
                    <a:pt x="13500" y="26239"/>
                  </a:cubicBezTo>
                  <a:cubicBezTo>
                    <a:pt x="13545" y="26241"/>
                    <a:pt x="13590" y="26241"/>
                    <a:pt x="13635" y="26241"/>
                  </a:cubicBezTo>
                  <a:cubicBezTo>
                    <a:pt x="15068" y="26241"/>
                    <a:pt x="16429" y="25653"/>
                    <a:pt x="17860" y="25653"/>
                  </a:cubicBezTo>
                  <a:cubicBezTo>
                    <a:pt x="18069" y="25653"/>
                    <a:pt x="18280" y="25666"/>
                    <a:pt x="18492" y="25694"/>
                  </a:cubicBezTo>
                  <a:cubicBezTo>
                    <a:pt x="18992" y="25762"/>
                    <a:pt x="19496" y="25785"/>
                    <a:pt x="20000" y="25785"/>
                  </a:cubicBezTo>
                  <a:cubicBezTo>
                    <a:pt x="20920" y="25785"/>
                    <a:pt x="21841" y="25709"/>
                    <a:pt x="22738" y="25688"/>
                  </a:cubicBezTo>
                  <a:cubicBezTo>
                    <a:pt x="23004" y="25683"/>
                    <a:pt x="23271" y="25680"/>
                    <a:pt x="23537" y="25680"/>
                  </a:cubicBezTo>
                  <a:cubicBezTo>
                    <a:pt x="24397" y="25680"/>
                    <a:pt x="25260" y="25703"/>
                    <a:pt x="26121" y="25703"/>
                  </a:cubicBezTo>
                  <a:cubicBezTo>
                    <a:pt x="27020" y="25703"/>
                    <a:pt x="27917" y="25678"/>
                    <a:pt x="28808" y="25578"/>
                  </a:cubicBezTo>
                  <a:cubicBezTo>
                    <a:pt x="29098" y="25545"/>
                    <a:pt x="29388" y="25532"/>
                    <a:pt x="29677" y="25532"/>
                  </a:cubicBezTo>
                  <a:cubicBezTo>
                    <a:pt x="30929" y="25532"/>
                    <a:pt x="32174" y="25780"/>
                    <a:pt x="33414" y="25780"/>
                  </a:cubicBezTo>
                  <a:cubicBezTo>
                    <a:pt x="33787" y="25780"/>
                    <a:pt x="34160" y="25757"/>
                    <a:pt x="34533" y="25699"/>
                  </a:cubicBezTo>
                  <a:cubicBezTo>
                    <a:pt x="35015" y="25623"/>
                    <a:pt x="35493" y="25596"/>
                    <a:pt x="35970" y="25596"/>
                  </a:cubicBezTo>
                  <a:cubicBezTo>
                    <a:pt x="37178" y="25596"/>
                    <a:pt x="38375" y="25770"/>
                    <a:pt x="39580" y="25770"/>
                  </a:cubicBezTo>
                  <a:cubicBezTo>
                    <a:pt x="39724" y="25770"/>
                    <a:pt x="39868" y="25767"/>
                    <a:pt x="40012" y="25762"/>
                  </a:cubicBezTo>
                  <a:cubicBezTo>
                    <a:pt x="40324" y="25750"/>
                    <a:pt x="40636" y="25745"/>
                    <a:pt x="40947" y="25745"/>
                  </a:cubicBezTo>
                  <a:cubicBezTo>
                    <a:pt x="42103" y="25745"/>
                    <a:pt x="43261" y="25811"/>
                    <a:pt x="44417" y="25811"/>
                  </a:cubicBezTo>
                  <a:cubicBezTo>
                    <a:pt x="44676" y="25811"/>
                    <a:pt x="44935" y="25807"/>
                    <a:pt x="45194" y="25799"/>
                  </a:cubicBezTo>
                  <a:cubicBezTo>
                    <a:pt x="45380" y="25793"/>
                    <a:pt x="45567" y="25791"/>
                    <a:pt x="45753" y="25791"/>
                  </a:cubicBezTo>
                  <a:cubicBezTo>
                    <a:pt x="46584" y="25791"/>
                    <a:pt x="47415" y="25839"/>
                    <a:pt x="48247" y="25839"/>
                  </a:cubicBezTo>
                  <a:cubicBezTo>
                    <a:pt x="49066" y="25839"/>
                    <a:pt x="49886" y="25792"/>
                    <a:pt x="50706" y="25607"/>
                  </a:cubicBezTo>
                  <a:cubicBezTo>
                    <a:pt x="51917" y="25333"/>
                    <a:pt x="53142" y="24967"/>
                    <a:pt x="53569" y="23814"/>
                  </a:cubicBezTo>
                  <a:cubicBezTo>
                    <a:pt x="54393" y="21596"/>
                    <a:pt x="54694" y="19305"/>
                    <a:pt x="54340" y="16864"/>
                  </a:cubicBezTo>
                  <a:cubicBezTo>
                    <a:pt x="54032" y="14725"/>
                    <a:pt x="54319" y="12505"/>
                    <a:pt x="54259" y="10323"/>
                  </a:cubicBezTo>
                  <a:cubicBezTo>
                    <a:pt x="54229" y="9263"/>
                    <a:pt x="53848" y="8200"/>
                    <a:pt x="53903" y="7153"/>
                  </a:cubicBezTo>
                  <a:cubicBezTo>
                    <a:pt x="54095" y="3611"/>
                    <a:pt x="52407" y="1161"/>
                    <a:pt x="48940" y="817"/>
                  </a:cubicBezTo>
                  <a:cubicBezTo>
                    <a:pt x="45844" y="509"/>
                    <a:pt x="42736" y="172"/>
                    <a:pt x="39607" y="172"/>
                  </a:cubicBezTo>
                  <a:cubicBezTo>
                    <a:pt x="39452" y="172"/>
                    <a:pt x="39297" y="173"/>
                    <a:pt x="39142" y="175"/>
                  </a:cubicBezTo>
                  <a:cubicBezTo>
                    <a:pt x="38910" y="177"/>
                    <a:pt x="38677" y="178"/>
                    <a:pt x="38444" y="178"/>
                  </a:cubicBezTo>
                  <a:cubicBezTo>
                    <a:pt x="35986" y="178"/>
                    <a:pt x="33527" y="55"/>
                    <a:pt x="31068" y="55"/>
                  </a:cubicBezTo>
                  <a:cubicBezTo>
                    <a:pt x="30868" y="55"/>
                    <a:pt x="30668" y="56"/>
                    <a:pt x="30468" y="58"/>
                  </a:cubicBezTo>
                  <a:cubicBezTo>
                    <a:pt x="30351" y="59"/>
                    <a:pt x="30235" y="59"/>
                    <a:pt x="30119" y="59"/>
                  </a:cubicBezTo>
                  <a:cubicBezTo>
                    <a:pt x="28824" y="59"/>
                    <a:pt x="27521" y="1"/>
                    <a:pt x="26230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PLATINO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" name="Google Shape;361;p9"/>
          <p:cNvSpPr txBox="1"/>
          <p:nvPr/>
        </p:nvSpPr>
        <p:spPr>
          <a:xfrm>
            <a:off x="7999716" y="976178"/>
            <a:ext cx="2738947" cy="33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-MX" sz="1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a 40 metros.</a:t>
            </a:r>
            <a:endParaRPr dirty="0"/>
          </a:p>
        </p:txBody>
      </p:sp>
      <p:sp>
        <p:nvSpPr>
          <p:cNvPr id="362" name="Google Shape;362;p9"/>
          <p:cNvSpPr/>
          <p:nvPr/>
        </p:nvSpPr>
        <p:spPr>
          <a:xfrm>
            <a:off x="7829130" y="575885"/>
            <a:ext cx="3011492" cy="1154073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9"/>
          <p:cNvGrpSpPr/>
          <p:nvPr/>
        </p:nvGrpSpPr>
        <p:grpSpPr>
          <a:xfrm>
            <a:off x="5290460" y="633940"/>
            <a:ext cx="2212711" cy="1099926"/>
            <a:chOff x="5957025" y="1975750"/>
            <a:chExt cx="1428350" cy="710025"/>
          </a:xfrm>
        </p:grpSpPr>
        <p:sp>
          <p:nvSpPr>
            <p:cNvPr id="364" name="Google Shape;364;p9"/>
            <p:cNvSpPr/>
            <p:nvPr/>
          </p:nvSpPr>
          <p:spPr>
            <a:xfrm>
              <a:off x="5957025" y="1975750"/>
              <a:ext cx="1428350" cy="710025"/>
            </a:xfrm>
            <a:custGeom>
              <a:avLst/>
              <a:gdLst/>
              <a:ahLst/>
              <a:cxnLst/>
              <a:rect l="l" t="t" r="r" b="b"/>
              <a:pathLst>
                <a:path w="57134" h="28401" extrusionOk="0">
                  <a:moveTo>
                    <a:pt x="27319" y="973"/>
                  </a:moveTo>
                  <a:cubicBezTo>
                    <a:pt x="28610" y="973"/>
                    <a:pt x="29913" y="1031"/>
                    <a:pt x="31208" y="1031"/>
                  </a:cubicBezTo>
                  <a:cubicBezTo>
                    <a:pt x="31324" y="1031"/>
                    <a:pt x="31440" y="1031"/>
                    <a:pt x="31557" y="1030"/>
                  </a:cubicBezTo>
                  <a:cubicBezTo>
                    <a:pt x="31757" y="1028"/>
                    <a:pt x="31957" y="1027"/>
                    <a:pt x="32157" y="1027"/>
                  </a:cubicBezTo>
                  <a:cubicBezTo>
                    <a:pt x="34616" y="1027"/>
                    <a:pt x="37075" y="1150"/>
                    <a:pt x="39533" y="1150"/>
                  </a:cubicBezTo>
                  <a:cubicBezTo>
                    <a:pt x="39766" y="1150"/>
                    <a:pt x="39999" y="1149"/>
                    <a:pt x="40231" y="1147"/>
                  </a:cubicBezTo>
                  <a:cubicBezTo>
                    <a:pt x="40386" y="1145"/>
                    <a:pt x="40541" y="1144"/>
                    <a:pt x="40696" y="1144"/>
                  </a:cubicBezTo>
                  <a:cubicBezTo>
                    <a:pt x="43825" y="1144"/>
                    <a:pt x="46933" y="1481"/>
                    <a:pt x="50029" y="1789"/>
                  </a:cubicBezTo>
                  <a:cubicBezTo>
                    <a:pt x="53496" y="2133"/>
                    <a:pt x="55184" y="4583"/>
                    <a:pt x="54992" y="8125"/>
                  </a:cubicBezTo>
                  <a:cubicBezTo>
                    <a:pt x="54937" y="9172"/>
                    <a:pt x="55318" y="10235"/>
                    <a:pt x="55348" y="11295"/>
                  </a:cubicBezTo>
                  <a:cubicBezTo>
                    <a:pt x="55408" y="13477"/>
                    <a:pt x="55121" y="15697"/>
                    <a:pt x="55429" y="17836"/>
                  </a:cubicBezTo>
                  <a:cubicBezTo>
                    <a:pt x="55783" y="20277"/>
                    <a:pt x="55482" y="22568"/>
                    <a:pt x="54658" y="24786"/>
                  </a:cubicBezTo>
                  <a:cubicBezTo>
                    <a:pt x="54231" y="25939"/>
                    <a:pt x="53006" y="26305"/>
                    <a:pt x="51795" y="26579"/>
                  </a:cubicBezTo>
                  <a:cubicBezTo>
                    <a:pt x="50975" y="26764"/>
                    <a:pt x="50155" y="26811"/>
                    <a:pt x="49336" y="26811"/>
                  </a:cubicBezTo>
                  <a:cubicBezTo>
                    <a:pt x="48504" y="26811"/>
                    <a:pt x="47673" y="26763"/>
                    <a:pt x="46842" y="26763"/>
                  </a:cubicBezTo>
                  <a:cubicBezTo>
                    <a:pt x="46656" y="26763"/>
                    <a:pt x="46469" y="26765"/>
                    <a:pt x="46283" y="26771"/>
                  </a:cubicBezTo>
                  <a:cubicBezTo>
                    <a:pt x="46024" y="26779"/>
                    <a:pt x="45765" y="26783"/>
                    <a:pt x="45506" y="26783"/>
                  </a:cubicBezTo>
                  <a:cubicBezTo>
                    <a:pt x="44350" y="26783"/>
                    <a:pt x="43192" y="26717"/>
                    <a:pt x="42036" y="26717"/>
                  </a:cubicBezTo>
                  <a:cubicBezTo>
                    <a:pt x="41725" y="26717"/>
                    <a:pt x="41413" y="26722"/>
                    <a:pt x="41101" y="26734"/>
                  </a:cubicBezTo>
                  <a:cubicBezTo>
                    <a:pt x="40957" y="26739"/>
                    <a:pt x="40813" y="26742"/>
                    <a:pt x="40669" y="26742"/>
                  </a:cubicBezTo>
                  <a:cubicBezTo>
                    <a:pt x="39464" y="26742"/>
                    <a:pt x="38267" y="26568"/>
                    <a:pt x="37059" y="26568"/>
                  </a:cubicBezTo>
                  <a:cubicBezTo>
                    <a:pt x="36582" y="26568"/>
                    <a:pt x="36104" y="26595"/>
                    <a:pt x="35622" y="26671"/>
                  </a:cubicBezTo>
                  <a:cubicBezTo>
                    <a:pt x="35249" y="26729"/>
                    <a:pt x="34876" y="26752"/>
                    <a:pt x="34503" y="26752"/>
                  </a:cubicBezTo>
                  <a:cubicBezTo>
                    <a:pt x="33263" y="26752"/>
                    <a:pt x="32018" y="26504"/>
                    <a:pt x="30766" y="26504"/>
                  </a:cubicBezTo>
                  <a:cubicBezTo>
                    <a:pt x="30477" y="26504"/>
                    <a:pt x="30187" y="26517"/>
                    <a:pt x="29897" y="26550"/>
                  </a:cubicBezTo>
                  <a:cubicBezTo>
                    <a:pt x="29006" y="26650"/>
                    <a:pt x="28109" y="26675"/>
                    <a:pt x="27210" y="26675"/>
                  </a:cubicBezTo>
                  <a:cubicBezTo>
                    <a:pt x="26349" y="26675"/>
                    <a:pt x="25486" y="26652"/>
                    <a:pt x="24626" y="26652"/>
                  </a:cubicBezTo>
                  <a:cubicBezTo>
                    <a:pt x="24360" y="26652"/>
                    <a:pt x="24093" y="26655"/>
                    <a:pt x="23827" y="26660"/>
                  </a:cubicBezTo>
                  <a:cubicBezTo>
                    <a:pt x="22930" y="26681"/>
                    <a:pt x="22009" y="26757"/>
                    <a:pt x="21089" y="26757"/>
                  </a:cubicBezTo>
                  <a:cubicBezTo>
                    <a:pt x="20585" y="26757"/>
                    <a:pt x="20081" y="26734"/>
                    <a:pt x="19581" y="26666"/>
                  </a:cubicBezTo>
                  <a:cubicBezTo>
                    <a:pt x="19369" y="26638"/>
                    <a:pt x="19158" y="26625"/>
                    <a:pt x="18949" y="26625"/>
                  </a:cubicBezTo>
                  <a:cubicBezTo>
                    <a:pt x="17518" y="26625"/>
                    <a:pt x="16157" y="27213"/>
                    <a:pt x="14724" y="27213"/>
                  </a:cubicBezTo>
                  <a:cubicBezTo>
                    <a:pt x="14679" y="27213"/>
                    <a:pt x="14634" y="27213"/>
                    <a:pt x="14589" y="27211"/>
                  </a:cubicBezTo>
                  <a:cubicBezTo>
                    <a:pt x="12043" y="27144"/>
                    <a:pt x="9496" y="27162"/>
                    <a:pt x="6952" y="27060"/>
                  </a:cubicBezTo>
                  <a:cubicBezTo>
                    <a:pt x="5805" y="27015"/>
                    <a:pt x="4665" y="26894"/>
                    <a:pt x="3508" y="26662"/>
                  </a:cubicBezTo>
                  <a:cubicBezTo>
                    <a:pt x="1365" y="26234"/>
                    <a:pt x="1089" y="24730"/>
                    <a:pt x="1211" y="23182"/>
                  </a:cubicBezTo>
                  <a:cubicBezTo>
                    <a:pt x="1568" y="18601"/>
                    <a:pt x="1242" y="14017"/>
                    <a:pt x="1450" y="9438"/>
                  </a:cubicBezTo>
                  <a:cubicBezTo>
                    <a:pt x="1501" y="8301"/>
                    <a:pt x="1299" y="7150"/>
                    <a:pt x="1374" y="6016"/>
                  </a:cubicBezTo>
                  <a:cubicBezTo>
                    <a:pt x="1578" y="2925"/>
                    <a:pt x="3881" y="2045"/>
                    <a:pt x="6869" y="2045"/>
                  </a:cubicBezTo>
                  <a:cubicBezTo>
                    <a:pt x="6905" y="2045"/>
                    <a:pt x="6940" y="2045"/>
                    <a:pt x="6976" y="2045"/>
                  </a:cubicBezTo>
                  <a:cubicBezTo>
                    <a:pt x="8692" y="1850"/>
                    <a:pt x="10739" y="1582"/>
                    <a:pt x="12793" y="1400"/>
                  </a:cubicBezTo>
                  <a:cubicBezTo>
                    <a:pt x="13270" y="1358"/>
                    <a:pt x="13750" y="1350"/>
                    <a:pt x="14230" y="1350"/>
                  </a:cubicBezTo>
                  <a:cubicBezTo>
                    <a:pt x="14503" y="1350"/>
                    <a:pt x="14775" y="1353"/>
                    <a:pt x="15048" y="1353"/>
                  </a:cubicBezTo>
                  <a:cubicBezTo>
                    <a:pt x="15414" y="1353"/>
                    <a:pt x="15780" y="1348"/>
                    <a:pt x="16145" y="1328"/>
                  </a:cubicBezTo>
                  <a:cubicBezTo>
                    <a:pt x="19086" y="1162"/>
                    <a:pt x="22027" y="1329"/>
                    <a:pt x="24980" y="1064"/>
                  </a:cubicBezTo>
                  <a:cubicBezTo>
                    <a:pt x="25752" y="995"/>
                    <a:pt x="26533" y="973"/>
                    <a:pt x="27319" y="973"/>
                  </a:cubicBezTo>
                  <a:close/>
                  <a:moveTo>
                    <a:pt x="36679" y="1"/>
                  </a:moveTo>
                  <a:cubicBezTo>
                    <a:pt x="35919" y="1"/>
                    <a:pt x="35159" y="20"/>
                    <a:pt x="34397" y="68"/>
                  </a:cubicBezTo>
                  <a:cubicBezTo>
                    <a:pt x="32353" y="200"/>
                    <a:pt x="30290" y="270"/>
                    <a:pt x="28255" y="270"/>
                  </a:cubicBezTo>
                  <a:cubicBezTo>
                    <a:pt x="28114" y="270"/>
                    <a:pt x="27972" y="270"/>
                    <a:pt x="27831" y="269"/>
                  </a:cubicBezTo>
                  <a:cubicBezTo>
                    <a:pt x="24957" y="255"/>
                    <a:pt x="22082" y="119"/>
                    <a:pt x="19205" y="119"/>
                  </a:cubicBezTo>
                  <a:cubicBezTo>
                    <a:pt x="18170" y="119"/>
                    <a:pt x="17134" y="137"/>
                    <a:pt x="16098" y="184"/>
                  </a:cubicBezTo>
                  <a:cubicBezTo>
                    <a:pt x="14053" y="277"/>
                    <a:pt x="12007" y="405"/>
                    <a:pt x="9960" y="453"/>
                  </a:cubicBezTo>
                  <a:cubicBezTo>
                    <a:pt x="8181" y="495"/>
                    <a:pt x="6410" y="446"/>
                    <a:pt x="4695" y="1082"/>
                  </a:cubicBezTo>
                  <a:cubicBezTo>
                    <a:pt x="3884" y="1385"/>
                    <a:pt x="2744" y="1268"/>
                    <a:pt x="2220" y="1800"/>
                  </a:cubicBezTo>
                  <a:cubicBezTo>
                    <a:pt x="764" y="3278"/>
                    <a:pt x="105" y="5172"/>
                    <a:pt x="155" y="7310"/>
                  </a:cubicBezTo>
                  <a:cubicBezTo>
                    <a:pt x="224" y="10326"/>
                    <a:pt x="105" y="13342"/>
                    <a:pt x="245" y="16362"/>
                  </a:cubicBezTo>
                  <a:cubicBezTo>
                    <a:pt x="350" y="18632"/>
                    <a:pt x="68" y="20916"/>
                    <a:pt x="29" y="23197"/>
                  </a:cubicBezTo>
                  <a:cubicBezTo>
                    <a:pt x="1" y="24866"/>
                    <a:pt x="365" y="26410"/>
                    <a:pt x="1793" y="27526"/>
                  </a:cubicBezTo>
                  <a:cubicBezTo>
                    <a:pt x="2448" y="28038"/>
                    <a:pt x="3162" y="28116"/>
                    <a:pt x="3887" y="28116"/>
                  </a:cubicBezTo>
                  <a:cubicBezTo>
                    <a:pt x="4204" y="28116"/>
                    <a:pt x="4524" y="28101"/>
                    <a:pt x="4841" y="28101"/>
                  </a:cubicBezTo>
                  <a:cubicBezTo>
                    <a:pt x="5052" y="28101"/>
                    <a:pt x="5262" y="28107"/>
                    <a:pt x="5469" y="28129"/>
                  </a:cubicBezTo>
                  <a:cubicBezTo>
                    <a:pt x="7006" y="28291"/>
                    <a:pt x="8547" y="28401"/>
                    <a:pt x="10089" y="28401"/>
                  </a:cubicBezTo>
                  <a:cubicBezTo>
                    <a:pt x="10624" y="28401"/>
                    <a:pt x="11159" y="28387"/>
                    <a:pt x="11694" y="28358"/>
                  </a:cubicBezTo>
                  <a:cubicBezTo>
                    <a:pt x="13967" y="28234"/>
                    <a:pt x="16236" y="27965"/>
                    <a:pt x="18509" y="27890"/>
                  </a:cubicBezTo>
                  <a:cubicBezTo>
                    <a:pt x="18955" y="27875"/>
                    <a:pt x="19401" y="27869"/>
                    <a:pt x="19847" y="27869"/>
                  </a:cubicBezTo>
                  <a:cubicBezTo>
                    <a:pt x="21481" y="27869"/>
                    <a:pt x="23118" y="27947"/>
                    <a:pt x="24752" y="27950"/>
                  </a:cubicBezTo>
                  <a:cubicBezTo>
                    <a:pt x="24782" y="27950"/>
                    <a:pt x="24813" y="27950"/>
                    <a:pt x="24843" y="27950"/>
                  </a:cubicBezTo>
                  <a:cubicBezTo>
                    <a:pt x="26585" y="27950"/>
                    <a:pt x="28333" y="27865"/>
                    <a:pt x="30074" y="27865"/>
                  </a:cubicBezTo>
                  <a:cubicBezTo>
                    <a:pt x="30931" y="27865"/>
                    <a:pt x="31786" y="27886"/>
                    <a:pt x="32638" y="27947"/>
                  </a:cubicBezTo>
                  <a:cubicBezTo>
                    <a:pt x="35838" y="28176"/>
                    <a:pt x="39041" y="28014"/>
                    <a:pt x="42244" y="28273"/>
                  </a:cubicBezTo>
                  <a:cubicBezTo>
                    <a:pt x="43449" y="28370"/>
                    <a:pt x="44659" y="28400"/>
                    <a:pt x="45899" y="28400"/>
                  </a:cubicBezTo>
                  <a:cubicBezTo>
                    <a:pt x="47844" y="28400"/>
                    <a:pt x="49861" y="28327"/>
                    <a:pt x="52042" y="28327"/>
                  </a:cubicBezTo>
                  <a:cubicBezTo>
                    <a:pt x="52074" y="28341"/>
                    <a:pt x="52106" y="28347"/>
                    <a:pt x="52139" y="28347"/>
                  </a:cubicBezTo>
                  <a:cubicBezTo>
                    <a:pt x="52489" y="28347"/>
                    <a:pt x="52865" y="27613"/>
                    <a:pt x="53469" y="27450"/>
                  </a:cubicBezTo>
                  <a:cubicBezTo>
                    <a:pt x="55085" y="27011"/>
                    <a:pt x="56455" y="25256"/>
                    <a:pt x="56555" y="23811"/>
                  </a:cubicBezTo>
                  <a:cubicBezTo>
                    <a:pt x="56721" y="21410"/>
                    <a:pt x="56835" y="19013"/>
                    <a:pt x="56796" y="16603"/>
                  </a:cubicBezTo>
                  <a:cubicBezTo>
                    <a:pt x="56769" y="14865"/>
                    <a:pt x="57133" y="13086"/>
                    <a:pt x="56862" y="11400"/>
                  </a:cubicBezTo>
                  <a:cubicBezTo>
                    <a:pt x="56605" y="9793"/>
                    <a:pt x="56503" y="8167"/>
                    <a:pt x="56319" y="6566"/>
                  </a:cubicBezTo>
                  <a:cubicBezTo>
                    <a:pt x="55994" y="3739"/>
                    <a:pt x="53652" y="918"/>
                    <a:pt x="50844" y="611"/>
                  </a:cubicBezTo>
                  <a:cubicBezTo>
                    <a:pt x="48614" y="368"/>
                    <a:pt x="46377" y="301"/>
                    <a:pt x="44131" y="256"/>
                  </a:cubicBezTo>
                  <a:cubicBezTo>
                    <a:pt x="41646" y="206"/>
                    <a:pt x="39166" y="1"/>
                    <a:pt x="36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5984250" y="2000050"/>
              <a:ext cx="1367350" cy="656050"/>
            </a:xfrm>
            <a:custGeom>
              <a:avLst/>
              <a:gdLst/>
              <a:ahLst/>
              <a:cxnLst/>
              <a:rect l="l" t="t" r="r" b="b"/>
              <a:pathLst>
                <a:path w="54694" h="26242" extrusionOk="0">
                  <a:moveTo>
                    <a:pt x="26230" y="1"/>
                  </a:moveTo>
                  <a:cubicBezTo>
                    <a:pt x="25444" y="1"/>
                    <a:pt x="24663" y="23"/>
                    <a:pt x="23891" y="92"/>
                  </a:cubicBezTo>
                  <a:cubicBezTo>
                    <a:pt x="20938" y="357"/>
                    <a:pt x="17997" y="190"/>
                    <a:pt x="15056" y="356"/>
                  </a:cubicBezTo>
                  <a:cubicBezTo>
                    <a:pt x="14691" y="376"/>
                    <a:pt x="14325" y="381"/>
                    <a:pt x="13959" y="381"/>
                  </a:cubicBezTo>
                  <a:cubicBezTo>
                    <a:pt x="13686" y="381"/>
                    <a:pt x="13414" y="378"/>
                    <a:pt x="13141" y="378"/>
                  </a:cubicBezTo>
                  <a:cubicBezTo>
                    <a:pt x="12661" y="378"/>
                    <a:pt x="12181" y="386"/>
                    <a:pt x="11704" y="428"/>
                  </a:cubicBezTo>
                  <a:cubicBezTo>
                    <a:pt x="9650" y="610"/>
                    <a:pt x="7603" y="878"/>
                    <a:pt x="5887" y="1073"/>
                  </a:cubicBezTo>
                  <a:cubicBezTo>
                    <a:pt x="5851" y="1073"/>
                    <a:pt x="5816" y="1073"/>
                    <a:pt x="5780" y="1073"/>
                  </a:cubicBezTo>
                  <a:cubicBezTo>
                    <a:pt x="2792" y="1073"/>
                    <a:pt x="489" y="1953"/>
                    <a:pt x="285" y="5044"/>
                  </a:cubicBezTo>
                  <a:cubicBezTo>
                    <a:pt x="210" y="6178"/>
                    <a:pt x="412" y="7329"/>
                    <a:pt x="361" y="8466"/>
                  </a:cubicBezTo>
                  <a:cubicBezTo>
                    <a:pt x="153" y="13045"/>
                    <a:pt x="479" y="17629"/>
                    <a:pt x="122" y="22210"/>
                  </a:cubicBezTo>
                  <a:cubicBezTo>
                    <a:pt x="0" y="23758"/>
                    <a:pt x="276" y="25262"/>
                    <a:pt x="2419" y="25690"/>
                  </a:cubicBezTo>
                  <a:cubicBezTo>
                    <a:pt x="3576" y="25922"/>
                    <a:pt x="4716" y="26043"/>
                    <a:pt x="5863" y="26088"/>
                  </a:cubicBezTo>
                  <a:cubicBezTo>
                    <a:pt x="8407" y="26190"/>
                    <a:pt x="10954" y="26172"/>
                    <a:pt x="13500" y="26239"/>
                  </a:cubicBezTo>
                  <a:cubicBezTo>
                    <a:pt x="13545" y="26241"/>
                    <a:pt x="13590" y="26241"/>
                    <a:pt x="13635" y="26241"/>
                  </a:cubicBezTo>
                  <a:cubicBezTo>
                    <a:pt x="15068" y="26241"/>
                    <a:pt x="16429" y="25653"/>
                    <a:pt x="17860" y="25653"/>
                  </a:cubicBezTo>
                  <a:cubicBezTo>
                    <a:pt x="18069" y="25653"/>
                    <a:pt x="18280" y="25666"/>
                    <a:pt x="18492" y="25694"/>
                  </a:cubicBezTo>
                  <a:cubicBezTo>
                    <a:pt x="18992" y="25762"/>
                    <a:pt x="19496" y="25785"/>
                    <a:pt x="20000" y="25785"/>
                  </a:cubicBezTo>
                  <a:cubicBezTo>
                    <a:pt x="20920" y="25785"/>
                    <a:pt x="21841" y="25709"/>
                    <a:pt x="22738" y="25688"/>
                  </a:cubicBezTo>
                  <a:cubicBezTo>
                    <a:pt x="23004" y="25683"/>
                    <a:pt x="23271" y="25680"/>
                    <a:pt x="23537" y="25680"/>
                  </a:cubicBezTo>
                  <a:cubicBezTo>
                    <a:pt x="24397" y="25680"/>
                    <a:pt x="25260" y="25703"/>
                    <a:pt x="26121" y="25703"/>
                  </a:cubicBezTo>
                  <a:cubicBezTo>
                    <a:pt x="27020" y="25703"/>
                    <a:pt x="27917" y="25678"/>
                    <a:pt x="28808" y="25578"/>
                  </a:cubicBezTo>
                  <a:cubicBezTo>
                    <a:pt x="29098" y="25545"/>
                    <a:pt x="29388" y="25532"/>
                    <a:pt x="29677" y="25532"/>
                  </a:cubicBezTo>
                  <a:cubicBezTo>
                    <a:pt x="30929" y="25532"/>
                    <a:pt x="32174" y="25780"/>
                    <a:pt x="33414" y="25780"/>
                  </a:cubicBezTo>
                  <a:cubicBezTo>
                    <a:pt x="33787" y="25780"/>
                    <a:pt x="34160" y="25757"/>
                    <a:pt x="34533" y="25699"/>
                  </a:cubicBezTo>
                  <a:cubicBezTo>
                    <a:pt x="35015" y="25623"/>
                    <a:pt x="35493" y="25596"/>
                    <a:pt x="35970" y="25596"/>
                  </a:cubicBezTo>
                  <a:cubicBezTo>
                    <a:pt x="37178" y="25596"/>
                    <a:pt x="38375" y="25770"/>
                    <a:pt x="39580" y="25770"/>
                  </a:cubicBezTo>
                  <a:cubicBezTo>
                    <a:pt x="39724" y="25770"/>
                    <a:pt x="39868" y="25767"/>
                    <a:pt x="40012" y="25762"/>
                  </a:cubicBezTo>
                  <a:cubicBezTo>
                    <a:pt x="40324" y="25750"/>
                    <a:pt x="40636" y="25745"/>
                    <a:pt x="40947" y="25745"/>
                  </a:cubicBezTo>
                  <a:cubicBezTo>
                    <a:pt x="42103" y="25745"/>
                    <a:pt x="43261" y="25811"/>
                    <a:pt x="44417" y="25811"/>
                  </a:cubicBezTo>
                  <a:cubicBezTo>
                    <a:pt x="44676" y="25811"/>
                    <a:pt x="44935" y="25807"/>
                    <a:pt x="45194" y="25799"/>
                  </a:cubicBezTo>
                  <a:cubicBezTo>
                    <a:pt x="45380" y="25793"/>
                    <a:pt x="45567" y="25791"/>
                    <a:pt x="45753" y="25791"/>
                  </a:cubicBezTo>
                  <a:cubicBezTo>
                    <a:pt x="46584" y="25791"/>
                    <a:pt x="47415" y="25839"/>
                    <a:pt x="48247" y="25839"/>
                  </a:cubicBezTo>
                  <a:cubicBezTo>
                    <a:pt x="49066" y="25839"/>
                    <a:pt x="49886" y="25792"/>
                    <a:pt x="50706" y="25607"/>
                  </a:cubicBezTo>
                  <a:cubicBezTo>
                    <a:pt x="51917" y="25333"/>
                    <a:pt x="53142" y="24967"/>
                    <a:pt x="53569" y="23814"/>
                  </a:cubicBezTo>
                  <a:cubicBezTo>
                    <a:pt x="54393" y="21596"/>
                    <a:pt x="54694" y="19305"/>
                    <a:pt x="54340" y="16864"/>
                  </a:cubicBezTo>
                  <a:cubicBezTo>
                    <a:pt x="54032" y="14725"/>
                    <a:pt x="54319" y="12505"/>
                    <a:pt x="54259" y="10323"/>
                  </a:cubicBezTo>
                  <a:cubicBezTo>
                    <a:pt x="54229" y="9263"/>
                    <a:pt x="53848" y="8200"/>
                    <a:pt x="53903" y="7153"/>
                  </a:cubicBezTo>
                  <a:cubicBezTo>
                    <a:pt x="54095" y="3611"/>
                    <a:pt x="52407" y="1161"/>
                    <a:pt x="48940" y="817"/>
                  </a:cubicBezTo>
                  <a:cubicBezTo>
                    <a:pt x="45844" y="509"/>
                    <a:pt x="42736" y="172"/>
                    <a:pt x="39607" y="172"/>
                  </a:cubicBezTo>
                  <a:cubicBezTo>
                    <a:pt x="39452" y="172"/>
                    <a:pt x="39297" y="173"/>
                    <a:pt x="39142" y="175"/>
                  </a:cubicBezTo>
                  <a:cubicBezTo>
                    <a:pt x="38910" y="177"/>
                    <a:pt x="38677" y="178"/>
                    <a:pt x="38444" y="178"/>
                  </a:cubicBezTo>
                  <a:cubicBezTo>
                    <a:pt x="35986" y="178"/>
                    <a:pt x="33527" y="55"/>
                    <a:pt x="31068" y="55"/>
                  </a:cubicBezTo>
                  <a:cubicBezTo>
                    <a:pt x="30868" y="55"/>
                    <a:pt x="30668" y="56"/>
                    <a:pt x="30468" y="58"/>
                  </a:cubicBezTo>
                  <a:cubicBezTo>
                    <a:pt x="30351" y="59"/>
                    <a:pt x="30235" y="59"/>
                    <a:pt x="30119" y="59"/>
                  </a:cubicBezTo>
                  <a:cubicBezTo>
                    <a:pt x="28824" y="59"/>
                    <a:pt x="27521" y="1"/>
                    <a:pt x="26230" y="1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DIAMANTE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6" name="Google Shape;366;p9"/>
          <p:cNvSpPr/>
          <p:nvPr/>
        </p:nvSpPr>
        <p:spPr>
          <a:xfrm rot="-2069298" flipH="1">
            <a:off x="2957326" y="2469911"/>
            <a:ext cx="2300950" cy="64307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CD25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 txBox="1"/>
          <p:nvPr/>
        </p:nvSpPr>
        <p:spPr>
          <a:xfrm>
            <a:off x="1947462" y="3779180"/>
            <a:ext cx="2738947" cy="33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rgbClr val="CD25B0"/>
              </a:buClr>
              <a:buSzPts val="3000"/>
              <a:buFont typeface="Arial"/>
              <a:buNone/>
            </a:pPr>
            <a:r>
              <a:rPr lang="es-MX" sz="30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SOY PLATINO</a:t>
            </a:r>
            <a:endParaRPr sz="3000" b="1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Panorámica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Permanent Marker</vt:lpstr>
      <vt:lpstr>Arial</vt:lpstr>
      <vt:lpstr>Tema de Office</vt:lpstr>
      <vt:lpstr>Programación y Bases de datos</vt:lpstr>
      <vt:lpstr>Presentación de PowerPoint</vt:lpstr>
      <vt:lpstr>Presentación de PowerPoint</vt:lpstr>
      <vt:lpstr>RESOLUCIÓN DE PROBLEMAS</vt:lpstr>
      <vt:lpstr>EL PROCESO DE RESOLUCIÓN DE PROBLEMAS</vt:lpstr>
      <vt:lpstr>Presentación de PowerPoint</vt:lpstr>
      <vt:lpstr>DESARROLLO DE LA ACTIVIDAD</vt:lpstr>
      <vt:lpstr>MEDICIONES Y OBSERVACIONES</vt:lpstr>
      <vt:lpstr>¿QUÉ RANGO ERES?</vt:lpstr>
      <vt:lpstr>Presentación de PowerPoint</vt:lpstr>
      <vt:lpstr>REFLEXIONES FINALES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y Bases de datos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2021-02-15T15:50:56Z</dcterms:modified>
</cp:coreProperties>
</file>