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pJn2U+hb/eyopROGFNoPau4Ni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9238dd1c2_1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19238dd1c2_1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24867a50f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1c24867a50f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últimos dos puntos de la sistematización.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3.  Para denotar a los números a la derecha del cero en la recta numérica se utiliza el signo (+). Sin embargo, muchas veces el signo + no se anota.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4.  Los números enteros son aquellos números que incluyen a los números naturales (es decir, los números positivos) el cero y los números negativos, que se encuentran a la izquierda del cero.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1c24867a50f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9238dd1c2_1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19238dd1c2_1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bc59a8f8a2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1bc59a8f8a2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24867a50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c24867a50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71" name="Google Shape;171;g1c24867a50f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c24867a50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1c24867a50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0" name="Google Shape;180;g1c24867a50f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c24867a50f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c24867a50f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8" name="Google Shape;188;g1c24867a50f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c24867a50f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c24867a50f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las primeras tres preguntas de la Hoja de Actividades. </a:t>
            </a:r>
            <a:endParaRPr/>
          </a:p>
        </p:txBody>
      </p:sp>
      <p:sp>
        <p:nvSpPr>
          <p:cNvPr id="201" name="Google Shape;201;g1c24867a50f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c24867a50f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1c24867a50f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 última pregunta de la Hoja de Actividades. </a:t>
            </a:r>
            <a:endParaRPr/>
          </a:p>
        </p:txBody>
      </p:sp>
      <p:sp>
        <p:nvSpPr>
          <p:cNvPr id="208" name="Google Shape;208;g1c24867a50f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24867a50f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c24867a50f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Presente el pdf con la Infografía 2.</a:t>
            </a:r>
            <a:endParaRPr/>
          </a:p>
        </p:txBody>
      </p:sp>
      <p:sp>
        <p:nvSpPr>
          <p:cNvPr id="215" name="Google Shape;215;g1c24867a50f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24867a50f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1c24867a50f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primeros dos puntos de la sistematización.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419" sz="1100"/>
              <a:t>En el contexto se han utilizado los signos positivos y negativos para referirse a las zonas horarias que están adelantadas o retrasadas respecto de la zona cero.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419" sz="1100"/>
              <a:t>De forma similar a cómo se representaron las zonas horarias retrasadas o adelantadas respecto de la zona cero, en la recta numérica también se utiliza el signo (-) o (+) para representar a los números que se encuentran a la izquierda o a la derecha del cero.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1c24867a50f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9238dd1c2_1_8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" name="Google Shape;90;g219238dd1c2_1_8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" name="Google Shape;91;g219238dd1c2_1_8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93" name="Google Shape;93;g219238dd1c2_1_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95" name="Google Shape;95;g219238dd1c2_1_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9238dd1c2_1_96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219238dd1c2_1_9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g219238dd1c2_1_9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" name="Google Shape;100;g219238dd1c2_1_9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1" name="Google Shape;101;g219238dd1c2_1_9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9238dd1c2_1_10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219238dd1c2_1_10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219238dd1c2_1_10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" name="Google Shape;106;g219238dd1c2_1_10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" name="Google Shape;107;g219238dd1c2_1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9238dd1c2_1_108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219238dd1c2_1_10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" name="Google Shape;111;g219238dd1c2_1_10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" name="Google Shape;112;g219238dd1c2_1_10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" name="Google Shape;113;g219238dd1c2_1_10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219238dd1c2_1_1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7" name="Google Shape;1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9238dd1c2_1_11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g219238dd1c2_1_115"/>
          <p:cNvSpPr txBox="1"/>
          <p:nvPr>
            <p:ph idx="1" type="body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219238dd1c2_1_115"/>
          <p:cNvSpPr txBox="1"/>
          <p:nvPr>
            <p:ph idx="2" type="body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" name="Google Shape;119;g219238dd1c2_1_115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219238dd1c2_1_115"/>
          <p:cNvSpPr txBox="1"/>
          <p:nvPr>
            <p:ph idx="4" type="body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" name="Google Shape;121;g219238dd1c2_1_1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2" name="Google Shape;122;g219238dd1c2_1_1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g219238dd1c2_1_1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9238dd1c2_1_124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g219238dd1c2_1_1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" name="Google Shape;127;g219238dd1c2_1_1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219238dd1c2_1_1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9238dd1c2_1_129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219238dd1c2_1_129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219238dd1c2_1_12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33" name="Google Shape;133;g219238dd1c2_1_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4" name="Google Shape;134;g219238dd1c2_1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19238dd1c2_1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9238dd1c2_1_136"/>
          <p:cNvSpPr txBox="1"/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g219238dd1c2_1_136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19238dd1c2_1_13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40" name="Google Shape;140;g219238dd1c2_1_1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" name="Google Shape;141;g219238dd1c2_1_1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2" name="Google Shape;142;g219238dd1c2_1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9238dd1c2_1_143"/>
          <p:cNvSpPr txBox="1"/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g219238dd1c2_1_14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19238dd1c2_1_1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7" name="Google Shape;147;g219238dd1c2_1_1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8" name="Google Shape;148;g219238dd1c2_1_1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9238dd1c2_1_14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219238dd1c2_1_14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19238dd1c2_1_14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3" name="Google Shape;153;g219238dd1c2_1_14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g219238dd1c2_1_1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9238dd1c2_1_8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219238dd1c2_1_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219238dd1c2_1_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219238dd1c2_1_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19238dd1c2_1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19238dd1c2_1_78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Husos horarios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c24867a50f_0_65"/>
          <p:cNvSpPr txBox="1"/>
          <p:nvPr/>
        </p:nvSpPr>
        <p:spPr>
          <a:xfrm>
            <a:off x="911875" y="89287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1c24867a50f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650" y="2309226"/>
            <a:ext cx="10814950" cy="27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219238dd1c2_1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19238dd1c2_1_155"/>
          <p:cNvSpPr txBox="1"/>
          <p:nvPr/>
        </p:nvSpPr>
        <p:spPr>
          <a:xfrm>
            <a:off x="645246" y="3063339"/>
            <a:ext cx="10901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Husos horarios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Zonas horarias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9a8f8a2_1_1"/>
          <p:cNvSpPr/>
          <p:nvPr/>
        </p:nvSpPr>
        <p:spPr>
          <a:xfrm>
            <a:off x="1085250" y="2270900"/>
            <a:ext cx="10021500" cy="2774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¿Sabían que la hora es distinta dependiendo del lugar del mundo en el que estés?</a:t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creen que ocurre lo anterior?</a:t>
            </a:r>
            <a:endParaRPr i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24867a50f_0_3"/>
          <p:cNvSpPr txBox="1"/>
          <p:nvPr/>
        </p:nvSpPr>
        <p:spPr>
          <a:xfrm>
            <a:off x="1237500" y="2594675"/>
            <a:ext cx="9717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c24867a50f_0_3"/>
          <p:cNvSpPr txBox="1"/>
          <p:nvPr/>
        </p:nvSpPr>
        <p:spPr>
          <a:xfrm>
            <a:off x="852750" y="1715125"/>
            <a:ext cx="1048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Veamos un mapa con las zonas horarias …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1" sz="3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c24867a50f_0_3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Zonas horarias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1c24867a50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700" y="2624925"/>
            <a:ext cx="5128604" cy="351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24867a50f_0_12"/>
          <p:cNvSpPr txBox="1"/>
          <p:nvPr/>
        </p:nvSpPr>
        <p:spPr>
          <a:xfrm>
            <a:off x="6858000" y="2401950"/>
            <a:ext cx="4844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hora es en Chile cuando en Inglaterra son las 12:00?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hora será en Chile cuando en Inglaterra sean las 20:00?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¿Cuántas horas de diferencia hay entre Chile e Inglaterra?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c24867a50f_0_12"/>
          <p:cNvSpPr txBox="1"/>
          <p:nvPr/>
        </p:nvSpPr>
        <p:spPr>
          <a:xfrm>
            <a:off x="852750" y="8533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419" sz="36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Zonas horarias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1c24867a50f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100" y="2044675"/>
            <a:ext cx="5345100" cy="36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24867a50f_0_22"/>
          <p:cNvSpPr txBox="1"/>
          <p:nvPr/>
        </p:nvSpPr>
        <p:spPr>
          <a:xfrm>
            <a:off x="911875" y="89287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Zona Cero o Zona de Referencia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c24867a50f_0_22"/>
          <p:cNvSpPr txBox="1"/>
          <p:nvPr/>
        </p:nvSpPr>
        <p:spPr>
          <a:xfrm>
            <a:off x="2306425" y="2673700"/>
            <a:ext cx="815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c24867a50f_0_22"/>
          <p:cNvSpPr txBox="1"/>
          <p:nvPr/>
        </p:nvSpPr>
        <p:spPr>
          <a:xfrm>
            <a:off x="1023725" y="1662388"/>
            <a:ext cx="1048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países que se encuentran en la zona cero (franja de color blanco)</a:t>
            </a:r>
            <a:endParaRPr b="0" i="1" sz="24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1c24867a50f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6350" y="3032762"/>
            <a:ext cx="792475" cy="7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c24867a50f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2600" y="4482875"/>
            <a:ext cx="792475" cy="7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c24867a50f_0_22"/>
          <p:cNvSpPr txBox="1"/>
          <p:nvPr/>
        </p:nvSpPr>
        <p:spPr>
          <a:xfrm>
            <a:off x="8948825" y="3151950"/>
            <a:ext cx="121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Escocia</a:t>
            </a:r>
            <a:endParaRPr b="0" i="1" sz="24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c24867a50f_0_22"/>
          <p:cNvSpPr txBox="1"/>
          <p:nvPr/>
        </p:nvSpPr>
        <p:spPr>
          <a:xfrm>
            <a:off x="9052225" y="4602075"/>
            <a:ext cx="195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i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Burkina Faso</a:t>
            </a:r>
            <a:endParaRPr b="0" i="1" sz="24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1c24867a50f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8475" y="2444575"/>
            <a:ext cx="5200224" cy="35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c24867a50f_0_33"/>
          <p:cNvSpPr txBox="1"/>
          <p:nvPr/>
        </p:nvSpPr>
        <p:spPr>
          <a:xfrm>
            <a:off x="911875" y="892875"/>
            <a:ext cx="1094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-419" sz="38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38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c24867a50f_0_33"/>
          <p:cNvSpPr txBox="1"/>
          <p:nvPr/>
        </p:nvSpPr>
        <p:spPr>
          <a:xfrm>
            <a:off x="1004725" y="1914875"/>
            <a:ext cx="104865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mapa, anoten debajo de cada franja horaria, si está “adelantada” o “retrasada” respecto de la zona cero y en cuantas horas.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2"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países están en esa zona horaria?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¿Conviene denotar también como “+1” la zona horaria que está </a:t>
            </a:r>
            <a:r>
              <a:rPr b="0" i="1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retrasada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hora? Justifiquen su respuesta y luego discutan con otros compañeros/as.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c24867a50f_0_42"/>
          <p:cNvSpPr txBox="1"/>
          <p:nvPr/>
        </p:nvSpPr>
        <p:spPr>
          <a:xfrm>
            <a:off x="911875" y="89287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c24867a50f_0_42"/>
          <p:cNvSpPr txBox="1"/>
          <p:nvPr/>
        </p:nvSpPr>
        <p:spPr>
          <a:xfrm>
            <a:off x="1061725" y="2579775"/>
            <a:ext cx="10486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Completa el mapa con las zonas horarias, considerando la notación acordada en el curso.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24867a50f_0_48"/>
          <p:cNvSpPr txBox="1"/>
          <p:nvPr/>
        </p:nvSpPr>
        <p:spPr>
          <a:xfrm>
            <a:off x="911875" y="892875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-419" sz="36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36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c24867a50f_0_48"/>
          <p:cNvSpPr txBox="1"/>
          <p:nvPr/>
        </p:nvSpPr>
        <p:spPr>
          <a:xfrm>
            <a:off x="1471050" y="1811125"/>
            <a:ext cx="6594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1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Comprobemos nuestras respuestas …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1c24867a50f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113" y="2403325"/>
            <a:ext cx="6165781" cy="41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c24867a50f_0_54"/>
          <p:cNvSpPr txBox="1"/>
          <p:nvPr/>
        </p:nvSpPr>
        <p:spPr>
          <a:xfrm>
            <a:off x="702350" y="725250"/>
            <a:ext cx="1094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c24867a50f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374" y="5807948"/>
            <a:ext cx="6681906" cy="66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c24867a50f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725" y="1826925"/>
            <a:ext cx="6025749" cy="409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